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</p:sldIdLst>
  <p:sldSz cx="18288000" cy="10287000"/>
  <p:notesSz cx="6858000" cy="9144000"/>
  <p:embeddedFontLst>
    <p:embeddedFont>
      <p:font typeface="Ciutadella 1" panose="020B0604020202020204" charset="0"/>
      <p:regular r:id="rId30"/>
    </p:embeddedFont>
    <p:embeddedFont>
      <p:font typeface="Ciutadella 2" panose="020B0604020202020204" charset="0"/>
      <p:regular r:id="rId31"/>
    </p:embeddedFont>
    <p:embeddedFont>
      <p:font typeface="Ciutadella 3" panose="020B0604020202020204" charset="0"/>
      <p:regular r:id="rId32"/>
    </p:embeddedFont>
    <p:embeddedFont>
      <p:font typeface="Ciutadella 6" panose="020B0604020202020204" charset="0"/>
      <p:regular r:id="rId33"/>
    </p:embeddedFont>
    <p:embeddedFont>
      <p:font typeface="Comic Sans MS" panose="030F0702030302020204" pitchFamily="66" charset="0"/>
      <p:regular r:id="rId34"/>
      <p:bold r:id="rId35"/>
      <p:italic r:id="rId36"/>
      <p:boldItalic r:id="rId3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39" d="100"/>
          <a:sy n="39" d="100"/>
        </p:scale>
        <p:origin x="1016" y="5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font" Target="fonts/font5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4.fntdata"/><Relationship Id="rId38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4.png"/><Relationship Id="rId7" Type="http://schemas.openxmlformats.org/officeDocument/2006/relationships/image" Target="../media/image27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6.png"/><Relationship Id="rId10" Type="http://schemas.openxmlformats.org/officeDocument/2006/relationships/image" Target="../media/image45.png"/><Relationship Id="rId4" Type="http://schemas.openxmlformats.org/officeDocument/2006/relationships/image" Target="../media/image5.svg"/><Relationship Id="rId9" Type="http://schemas.openxmlformats.org/officeDocument/2006/relationships/image" Target="../media/image44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svg"/><Relationship Id="rId9" Type="http://schemas.openxmlformats.org/officeDocument/2006/relationships/image" Target="../media/image47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10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47.svg"/><Relationship Id="rId5" Type="http://schemas.openxmlformats.org/officeDocument/2006/relationships/image" Target="../media/image4.png"/><Relationship Id="rId10" Type="http://schemas.openxmlformats.org/officeDocument/2006/relationships/image" Target="../media/image46.png"/><Relationship Id="rId4" Type="http://schemas.openxmlformats.org/officeDocument/2006/relationships/image" Target="../media/image11.svg"/><Relationship Id="rId9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53.png"/><Relationship Id="rId3" Type="http://schemas.openxmlformats.org/officeDocument/2006/relationships/image" Target="../media/image5.svg"/><Relationship Id="rId7" Type="http://schemas.openxmlformats.org/officeDocument/2006/relationships/image" Target="../media/image6.png"/><Relationship Id="rId12" Type="http://schemas.openxmlformats.org/officeDocument/2006/relationships/image" Target="../media/image1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svg"/><Relationship Id="rId11" Type="http://schemas.openxmlformats.org/officeDocument/2006/relationships/image" Target="../media/image52.svg"/><Relationship Id="rId5" Type="http://schemas.openxmlformats.org/officeDocument/2006/relationships/image" Target="../media/image34.png"/><Relationship Id="rId10" Type="http://schemas.openxmlformats.org/officeDocument/2006/relationships/image" Target="../media/image51.png"/><Relationship Id="rId4" Type="http://schemas.openxmlformats.org/officeDocument/2006/relationships/image" Target="../media/image1.png"/><Relationship Id="rId9" Type="http://schemas.openxmlformats.org/officeDocument/2006/relationships/image" Target="../media/image50.svg"/><Relationship Id="rId14" Type="http://schemas.openxmlformats.org/officeDocument/2006/relationships/image" Target="../media/image54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4.png"/><Relationship Id="rId7" Type="http://schemas.openxmlformats.org/officeDocument/2006/relationships/image" Target="../media/image56.svg"/><Relationship Id="rId12" Type="http://schemas.openxmlformats.org/officeDocument/2006/relationships/image" Target="../media/image61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11" Type="http://schemas.openxmlformats.org/officeDocument/2006/relationships/image" Target="../media/image60.png"/><Relationship Id="rId5" Type="http://schemas.openxmlformats.org/officeDocument/2006/relationships/image" Target="../media/image6.png"/><Relationship Id="rId10" Type="http://schemas.openxmlformats.org/officeDocument/2006/relationships/image" Target="../media/image59.svg"/><Relationship Id="rId4" Type="http://schemas.openxmlformats.org/officeDocument/2006/relationships/image" Target="../media/image5.svg"/><Relationship Id="rId9" Type="http://schemas.openxmlformats.org/officeDocument/2006/relationships/image" Target="../media/image58.png"/></Relationships>
</file>

<file path=ppt/slides/_rels/slide1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67.svg"/><Relationship Id="rId18" Type="http://schemas.openxmlformats.org/officeDocument/2006/relationships/image" Target="../media/image72.png"/><Relationship Id="rId26" Type="http://schemas.openxmlformats.org/officeDocument/2006/relationships/image" Target="../media/image80.png"/><Relationship Id="rId39" Type="http://schemas.openxmlformats.org/officeDocument/2006/relationships/image" Target="../media/image93.svg"/><Relationship Id="rId21" Type="http://schemas.openxmlformats.org/officeDocument/2006/relationships/image" Target="../media/image75.svg"/><Relationship Id="rId34" Type="http://schemas.openxmlformats.org/officeDocument/2006/relationships/image" Target="../media/image88.png"/><Relationship Id="rId42" Type="http://schemas.openxmlformats.org/officeDocument/2006/relationships/image" Target="../media/image96.png"/><Relationship Id="rId47" Type="http://schemas.openxmlformats.org/officeDocument/2006/relationships/image" Target="../media/image101.svg"/><Relationship Id="rId50" Type="http://schemas.openxmlformats.org/officeDocument/2006/relationships/image" Target="../media/image104.png"/><Relationship Id="rId7" Type="http://schemas.openxmlformats.org/officeDocument/2006/relationships/image" Target="../media/image6.png"/><Relationship Id="rId2" Type="http://schemas.openxmlformats.org/officeDocument/2006/relationships/image" Target="../media/image15.png"/><Relationship Id="rId16" Type="http://schemas.openxmlformats.org/officeDocument/2006/relationships/image" Target="../media/image70.png"/><Relationship Id="rId29" Type="http://schemas.openxmlformats.org/officeDocument/2006/relationships/image" Target="../media/image83.svg"/><Relationship Id="rId11" Type="http://schemas.openxmlformats.org/officeDocument/2006/relationships/image" Target="../media/image65.svg"/><Relationship Id="rId24" Type="http://schemas.openxmlformats.org/officeDocument/2006/relationships/image" Target="../media/image78.png"/><Relationship Id="rId32" Type="http://schemas.openxmlformats.org/officeDocument/2006/relationships/image" Target="../media/image86.png"/><Relationship Id="rId37" Type="http://schemas.openxmlformats.org/officeDocument/2006/relationships/image" Target="../media/image91.svg"/><Relationship Id="rId40" Type="http://schemas.openxmlformats.org/officeDocument/2006/relationships/image" Target="../media/image94.png"/><Relationship Id="rId45" Type="http://schemas.openxmlformats.org/officeDocument/2006/relationships/image" Target="../media/image99.svg"/><Relationship Id="rId5" Type="http://schemas.openxmlformats.org/officeDocument/2006/relationships/image" Target="../media/image4.png"/><Relationship Id="rId15" Type="http://schemas.openxmlformats.org/officeDocument/2006/relationships/image" Target="../media/image69.svg"/><Relationship Id="rId23" Type="http://schemas.openxmlformats.org/officeDocument/2006/relationships/image" Target="../media/image77.svg"/><Relationship Id="rId28" Type="http://schemas.openxmlformats.org/officeDocument/2006/relationships/image" Target="../media/image82.png"/><Relationship Id="rId36" Type="http://schemas.openxmlformats.org/officeDocument/2006/relationships/image" Target="../media/image90.png"/><Relationship Id="rId49" Type="http://schemas.openxmlformats.org/officeDocument/2006/relationships/image" Target="../media/image103.svg"/><Relationship Id="rId10" Type="http://schemas.openxmlformats.org/officeDocument/2006/relationships/image" Target="../media/image64.png"/><Relationship Id="rId19" Type="http://schemas.openxmlformats.org/officeDocument/2006/relationships/image" Target="../media/image73.svg"/><Relationship Id="rId31" Type="http://schemas.openxmlformats.org/officeDocument/2006/relationships/image" Target="../media/image85.svg"/><Relationship Id="rId44" Type="http://schemas.openxmlformats.org/officeDocument/2006/relationships/image" Target="../media/image98.png"/><Relationship Id="rId4" Type="http://schemas.openxmlformats.org/officeDocument/2006/relationships/image" Target="../media/image3.svg"/><Relationship Id="rId9" Type="http://schemas.openxmlformats.org/officeDocument/2006/relationships/image" Target="../media/image63.svg"/><Relationship Id="rId14" Type="http://schemas.openxmlformats.org/officeDocument/2006/relationships/image" Target="../media/image68.png"/><Relationship Id="rId22" Type="http://schemas.openxmlformats.org/officeDocument/2006/relationships/image" Target="../media/image76.png"/><Relationship Id="rId27" Type="http://schemas.openxmlformats.org/officeDocument/2006/relationships/image" Target="../media/image81.svg"/><Relationship Id="rId30" Type="http://schemas.openxmlformats.org/officeDocument/2006/relationships/image" Target="../media/image84.png"/><Relationship Id="rId35" Type="http://schemas.openxmlformats.org/officeDocument/2006/relationships/image" Target="../media/image89.svg"/><Relationship Id="rId43" Type="http://schemas.openxmlformats.org/officeDocument/2006/relationships/image" Target="../media/image97.svg"/><Relationship Id="rId48" Type="http://schemas.openxmlformats.org/officeDocument/2006/relationships/image" Target="../media/image102.png"/><Relationship Id="rId8" Type="http://schemas.openxmlformats.org/officeDocument/2006/relationships/image" Target="../media/image62.png"/><Relationship Id="rId51" Type="http://schemas.openxmlformats.org/officeDocument/2006/relationships/image" Target="../media/image105.svg"/><Relationship Id="rId3" Type="http://schemas.openxmlformats.org/officeDocument/2006/relationships/image" Target="../media/image2.png"/><Relationship Id="rId12" Type="http://schemas.openxmlformats.org/officeDocument/2006/relationships/image" Target="../media/image66.png"/><Relationship Id="rId17" Type="http://schemas.openxmlformats.org/officeDocument/2006/relationships/image" Target="../media/image71.svg"/><Relationship Id="rId25" Type="http://schemas.openxmlformats.org/officeDocument/2006/relationships/image" Target="../media/image79.svg"/><Relationship Id="rId33" Type="http://schemas.openxmlformats.org/officeDocument/2006/relationships/image" Target="../media/image87.svg"/><Relationship Id="rId38" Type="http://schemas.openxmlformats.org/officeDocument/2006/relationships/image" Target="../media/image92.png"/><Relationship Id="rId46" Type="http://schemas.openxmlformats.org/officeDocument/2006/relationships/image" Target="../media/image100.png"/><Relationship Id="rId20" Type="http://schemas.openxmlformats.org/officeDocument/2006/relationships/image" Target="../media/image74.png"/><Relationship Id="rId41" Type="http://schemas.openxmlformats.org/officeDocument/2006/relationships/image" Target="../media/image95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13" Type="http://schemas.openxmlformats.org/officeDocument/2006/relationships/image" Target="../media/image109.svg"/><Relationship Id="rId3" Type="http://schemas.openxmlformats.org/officeDocument/2006/relationships/image" Target="../media/image34.png"/><Relationship Id="rId7" Type="http://schemas.openxmlformats.org/officeDocument/2006/relationships/image" Target="../media/image6.png"/><Relationship Id="rId12" Type="http://schemas.openxmlformats.org/officeDocument/2006/relationships/image" Target="../media/image10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107.svg"/><Relationship Id="rId5" Type="http://schemas.openxmlformats.org/officeDocument/2006/relationships/image" Target="../media/image4.png"/><Relationship Id="rId15" Type="http://schemas.openxmlformats.org/officeDocument/2006/relationships/image" Target="../media/image111.svg"/><Relationship Id="rId10" Type="http://schemas.openxmlformats.org/officeDocument/2006/relationships/image" Target="../media/image106.png"/><Relationship Id="rId4" Type="http://schemas.openxmlformats.org/officeDocument/2006/relationships/image" Target="../media/image35.svg"/><Relationship Id="rId9" Type="http://schemas.openxmlformats.org/officeDocument/2006/relationships/image" Target="../media/image81.svg"/><Relationship Id="rId14" Type="http://schemas.openxmlformats.org/officeDocument/2006/relationships/image" Target="../media/image11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png"/><Relationship Id="rId3" Type="http://schemas.openxmlformats.org/officeDocument/2006/relationships/image" Target="../media/image10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115.svg"/><Relationship Id="rId5" Type="http://schemas.openxmlformats.org/officeDocument/2006/relationships/image" Target="../media/image4.png"/><Relationship Id="rId10" Type="http://schemas.openxmlformats.org/officeDocument/2006/relationships/image" Target="../media/image114.png"/><Relationship Id="rId4" Type="http://schemas.openxmlformats.org/officeDocument/2006/relationships/image" Target="../media/image11.svg"/><Relationship Id="rId9" Type="http://schemas.openxmlformats.org/officeDocument/2006/relationships/image" Target="../media/image11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32.png"/><Relationship Id="rId7" Type="http://schemas.openxmlformats.org/officeDocument/2006/relationships/image" Target="../media/image6.png"/><Relationship Id="rId12" Type="http://schemas.openxmlformats.org/officeDocument/2006/relationships/image" Target="../media/image116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112.png"/><Relationship Id="rId5" Type="http://schemas.openxmlformats.org/officeDocument/2006/relationships/image" Target="../media/image4.png"/><Relationship Id="rId10" Type="http://schemas.openxmlformats.org/officeDocument/2006/relationships/image" Target="../media/image113.png"/><Relationship Id="rId4" Type="http://schemas.openxmlformats.org/officeDocument/2006/relationships/image" Target="../media/image33.svg"/><Relationship Id="rId9" Type="http://schemas.openxmlformats.org/officeDocument/2006/relationships/image" Target="../media/image35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32.png"/><Relationship Id="rId7" Type="http://schemas.openxmlformats.org/officeDocument/2006/relationships/image" Target="../media/image6.png"/><Relationship Id="rId12" Type="http://schemas.openxmlformats.org/officeDocument/2006/relationships/image" Target="../media/image1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112.png"/><Relationship Id="rId5" Type="http://schemas.openxmlformats.org/officeDocument/2006/relationships/image" Target="../media/image4.png"/><Relationship Id="rId10" Type="http://schemas.openxmlformats.org/officeDocument/2006/relationships/image" Target="../media/image113.png"/><Relationship Id="rId4" Type="http://schemas.openxmlformats.org/officeDocument/2006/relationships/image" Target="../media/image33.svg"/><Relationship Id="rId9" Type="http://schemas.openxmlformats.org/officeDocument/2006/relationships/image" Target="../media/image35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32.png"/><Relationship Id="rId7" Type="http://schemas.openxmlformats.org/officeDocument/2006/relationships/image" Target="../media/image6.png"/><Relationship Id="rId12" Type="http://schemas.openxmlformats.org/officeDocument/2006/relationships/image" Target="../media/image118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112.png"/><Relationship Id="rId5" Type="http://schemas.openxmlformats.org/officeDocument/2006/relationships/image" Target="../media/image4.png"/><Relationship Id="rId10" Type="http://schemas.openxmlformats.org/officeDocument/2006/relationships/image" Target="../media/image113.png"/><Relationship Id="rId4" Type="http://schemas.openxmlformats.org/officeDocument/2006/relationships/image" Target="../media/image33.svg"/><Relationship Id="rId9" Type="http://schemas.openxmlformats.org/officeDocument/2006/relationships/image" Target="../media/image35.sv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120.svg"/><Relationship Id="rId3" Type="http://schemas.openxmlformats.org/officeDocument/2006/relationships/image" Target="../media/image32.png"/><Relationship Id="rId7" Type="http://schemas.openxmlformats.org/officeDocument/2006/relationships/image" Target="../media/image6.png"/><Relationship Id="rId12" Type="http://schemas.openxmlformats.org/officeDocument/2006/relationships/image" Target="../media/image11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112.png"/><Relationship Id="rId5" Type="http://schemas.openxmlformats.org/officeDocument/2006/relationships/image" Target="../media/image4.png"/><Relationship Id="rId15" Type="http://schemas.openxmlformats.org/officeDocument/2006/relationships/image" Target="../media/image122.svg"/><Relationship Id="rId10" Type="http://schemas.openxmlformats.org/officeDocument/2006/relationships/image" Target="../media/image113.png"/><Relationship Id="rId4" Type="http://schemas.openxmlformats.org/officeDocument/2006/relationships/image" Target="../media/image33.svg"/><Relationship Id="rId9" Type="http://schemas.openxmlformats.org/officeDocument/2006/relationships/image" Target="../media/image35.svg"/><Relationship Id="rId14" Type="http://schemas.openxmlformats.org/officeDocument/2006/relationships/image" Target="../media/image12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32.png"/><Relationship Id="rId7" Type="http://schemas.openxmlformats.org/officeDocument/2006/relationships/image" Target="../media/image6.png"/><Relationship Id="rId12" Type="http://schemas.openxmlformats.org/officeDocument/2006/relationships/image" Target="../media/image12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112.png"/><Relationship Id="rId5" Type="http://schemas.openxmlformats.org/officeDocument/2006/relationships/image" Target="../media/image4.png"/><Relationship Id="rId10" Type="http://schemas.openxmlformats.org/officeDocument/2006/relationships/image" Target="../media/image113.png"/><Relationship Id="rId4" Type="http://schemas.openxmlformats.org/officeDocument/2006/relationships/image" Target="../media/image33.svg"/><Relationship Id="rId9" Type="http://schemas.openxmlformats.org/officeDocument/2006/relationships/image" Target="../media/image35.sv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4.png"/><Relationship Id="rId7" Type="http://schemas.openxmlformats.org/officeDocument/2006/relationships/image" Target="../media/image125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4.png"/><Relationship Id="rId5" Type="http://schemas.openxmlformats.org/officeDocument/2006/relationships/image" Target="../media/image6.png"/><Relationship Id="rId10" Type="http://schemas.openxmlformats.org/officeDocument/2006/relationships/image" Target="../media/image126.png"/><Relationship Id="rId4" Type="http://schemas.openxmlformats.org/officeDocument/2006/relationships/image" Target="../media/image5.svg"/><Relationship Id="rId9" Type="http://schemas.openxmlformats.org/officeDocument/2006/relationships/image" Target="../media/image27.sv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png"/><Relationship Id="rId13" Type="http://schemas.openxmlformats.org/officeDocument/2006/relationships/image" Target="../media/image132.svg"/><Relationship Id="rId3" Type="http://schemas.openxmlformats.org/officeDocument/2006/relationships/image" Target="../media/image10.png"/><Relationship Id="rId7" Type="http://schemas.openxmlformats.org/officeDocument/2006/relationships/image" Target="../media/image6.png"/><Relationship Id="rId12" Type="http://schemas.openxmlformats.org/officeDocument/2006/relationships/image" Target="../media/image13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130.png"/><Relationship Id="rId5" Type="http://schemas.openxmlformats.org/officeDocument/2006/relationships/image" Target="../media/image4.png"/><Relationship Id="rId15" Type="http://schemas.openxmlformats.org/officeDocument/2006/relationships/image" Target="../media/image134.svg"/><Relationship Id="rId10" Type="http://schemas.openxmlformats.org/officeDocument/2006/relationships/image" Target="../media/image129.png"/><Relationship Id="rId4" Type="http://schemas.openxmlformats.org/officeDocument/2006/relationships/image" Target="../media/image11.svg"/><Relationship Id="rId9" Type="http://schemas.openxmlformats.org/officeDocument/2006/relationships/image" Target="../media/image128.svg"/><Relationship Id="rId14" Type="http://schemas.openxmlformats.org/officeDocument/2006/relationships/image" Target="../media/image133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34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5.sv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5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svg"/><Relationship Id="rId9" Type="http://schemas.openxmlformats.org/officeDocument/2006/relationships/image" Target="../media/image136.sv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3.svg"/><Relationship Id="rId7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15.png"/><Relationship Id="rId9" Type="http://schemas.openxmlformats.org/officeDocument/2006/relationships/image" Target="../media/image137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3.svg"/><Relationship Id="rId7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0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10" Type="http://schemas.openxmlformats.org/officeDocument/2006/relationships/image" Target="../media/image14.png"/><Relationship Id="rId4" Type="http://schemas.openxmlformats.org/officeDocument/2006/relationships/image" Target="../media/image11.svg"/><Relationship Id="rId9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19.svg"/><Relationship Id="rId3" Type="http://schemas.openxmlformats.org/officeDocument/2006/relationships/image" Target="../media/image5.svg"/><Relationship Id="rId7" Type="http://schemas.openxmlformats.org/officeDocument/2006/relationships/image" Target="../media/image11.svg"/><Relationship Id="rId12" Type="http://schemas.openxmlformats.org/officeDocument/2006/relationships/image" Target="../media/image18.png"/><Relationship Id="rId17" Type="http://schemas.openxmlformats.org/officeDocument/2006/relationships/image" Target="../media/image23.svg"/><Relationship Id="rId2" Type="http://schemas.openxmlformats.org/officeDocument/2006/relationships/image" Target="../media/image4.png"/><Relationship Id="rId16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17.svg"/><Relationship Id="rId5" Type="http://schemas.openxmlformats.org/officeDocument/2006/relationships/image" Target="../media/image15.png"/><Relationship Id="rId15" Type="http://schemas.openxmlformats.org/officeDocument/2006/relationships/image" Target="../media/image21.svg"/><Relationship Id="rId10" Type="http://schemas.openxmlformats.org/officeDocument/2006/relationships/image" Target="../media/image16.png"/><Relationship Id="rId4" Type="http://schemas.openxmlformats.org/officeDocument/2006/relationships/image" Target="../media/image6.png"/><Relationship Id="rId9" Type="http://schemas.openxmlformats.org/officeDocument/2006/relationships/image" Target="../media/image3.svg"/><Relationship Id="rId1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3.svg"/><Relationship Id="rId7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4.png"/><Relationship Id="rId7" Type="http://schemas.openxmlformats.org/officeDocument/2006/relationships/image" Target="../media/image25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6.png"/><Relationship Id="rId10" Type="http://schemas.openxmlformats.org/officeDocument/2006/relationships/image" Target="../media/image28.png"/><Relationship Id="rId4" Type="http://schemas.openxmlformats.org/officeDocument/2006/relationships/image" Target="../media/image5.svg"/><Relationship Id="rId9" Type="http://schemas.openxmlformats.org/officeDocument/2006/relationships/image" Target="../media/image27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png"/><Relationship Id="rId7" Type="http://schemas.openxmlformats.org/officeDocument/2006/relationships/image" Target="../media/image5.svg"/><Relationship Id="rId12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31.svg"/><Relationship Id="rId5" Type="http://schemas.openxmlformats.org/officeDocument/2006/relationships/image" Target="../media/image15.png"/><Relationship Id="rId10" Type="http://schemas.openxmlformats.org/officeDocument/2006/relationships/image" Target="../media/image30.png"/><Relationship Id="rId4" Type="http://schemas.openxmlformats.org/officeDocument/2006/relationships/image" Target="../media/image3.svg"/><Relationship Id="rId9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9.svg"/><Relationship Id="rId3" Type="http://schemas.openxmlformats.org/officeDocument/2006/relationships/image" Target="../media/image32.png"/><Relationship Id="rId7" Type="http://schemas.openxmlformats.org/officeDocument/2006/relationships/image" Target="../media/image6.png"/><Relationship Id="rId12" Type="http://schemas.openxmlformats.org/officeDocument/2006/relationships/image" Target="../media/image3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37.svg"/><Relationship Id="rId5" Type="http://schemas.openxmlformats.org/officeDocument/2006/relationships/image" Target="../media/image4.png"/><Relationship Id="rId15" Type="http://schemas.openxmlformats.org/officeDocument/2006/relationships/image" Target="../media/image41.svg"/><Relationship Id="rId10" Type="http://schemas.openxmlformats.org/officeDocument/2006/relationships/image" Target="../media/image36.png"/><Relationship Id="rId4" Type="http://schemas.openxmlformats.org/officeDocument/2006/relationships/image" Target="../media/image33.svg"/><Relationship Id="rId9" Type="http://schemas.openxmlformats.org/officeDocument/2006/relationships/image" Target="../media/image35.svg"/><Relationship Id="rId14" Type="http://schemas.openxmlformats.org/officeDocument/2006/relationships/image" Target="../media/image4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4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23.svg"/><Relationship Id="rId5" Type="http://schemas.openxmlformats.org/officeDocument/2006/relationships/image" Target="../media/image4.png"/><Relationship Id="rId10" Type="http://schemas.openxmlformats.org/officeDocument/2006/relationships/image" Target="../media/image22.png"/><Relationship Id="rId4" Type="http://schemas.openxmlformats.org/officeDocument/2006/relationships/image" Target="../media/image3.svg"/><Relationship Id="rId9" Type="http://schemas.openxmlformats.org/officeDocument/2006/relationships/image" Target="../media/image21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1526503" y="-5555726"/>
            <a:ext cx="33296479" cy="30094513"/>
          </a:xfrm>
          <a:custGeom>
            <a:avLst/>
            <a:gdLst/>
            <a:ahLst/>
            <a:cxnLst/>
            <a:rect l="l" t="t" r="r" b="b"/>
            <a:pathLst>
              <a:path w="33296479" h="30094513">
                <a:moveTo>
                  <a:pt x="0" y="0"/>
                </a:moveTo>
                <a:lnTo>
                  <a:pt x="33296479" y="0"/>
                </a:lnTo>
                <a:lnTo>
                  <a:pt x="33296479" y="30094513"/>
                </a:lnTo>
                <a:lnTo>
                  <a:pt x="0" y="3009451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525" t="-431"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3" name="Freeform 3"/>
          <p:cNvSpPr/>
          <p:nvPr/>
        </p:nvSpPr>
        <p:spPr>
          <a:xfrm rot="5400000">
            <a:off x="6639077" y="2210560"/>
            <a:ext cx="10561955" cy="5773664"/>
          </a:xfrm>
          <a:custGeom>
            <a:avLst/>
            <a:gdLst/>
            <a:ahLst/>
            <a:cxnLst/>
            <a:rect l="l" t="t" r="r" b="b"/>
            <a:pathLst>
              <a:path w="10561955" h="5773664">
                <a:moveTo>
                  <a:pt x="0" y="0"/>
                </a:moveTo>
                <a:lnTo>
                  <a:pt x="10561955" y="0"/>
                </a:lnTo>
                <a:lnTo>
                  <a:pt x="10561955" y="5773664"/>
                </a:lnTo>
                <a:lnTo>
                  <a:pt x="0" y="577366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4" name="Freeform 4"/>
          <p:cNvSpPr/>
          <p:nvPr/>
        </p:nvSpPr>
        <p:spPr>
          <a:xfrm rot="5400000">
            <a:off x="10120191" y="2394146"/>
            <a:ext cx="10561955" cy="5773664"/>
          </a:xfrm>
          <a:custGeom>
            <a:avLst/>
            <a:gdLst/>
            <a:ahLst/>
            <a:cxnLst/>
            <a:rect l="l" t="t" r="r" b="b"/>
            <a:pathLst>
              <a:path w="10561955" h="5773664">
                <a:moveTo>
                  <a:pt x="0" y="0"/>
                </a:moveTo>
                <a:lnTo>
                  <a:pt x="10561955" y="0"/>
                </a:lnTo>
                <a:lnTo>
                  <a:pt x="10561955" y="5773663"/>
                </a:lnTo>
                <a:lnTo>
                  <a:pt x="0" y="577366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grpSp>
        <p:nvGrpSpPr>
          <p:cNvPr id="5" name="Group 5"/>
          <p:cNvGrpSpPr/>
          <p:nvPr/>
        </p:nvGrpSpPr>
        <p:grpSpPr>
          <a:xfrm>
            <a:off x="17264413" y="9258300"/>
            <a:ext cx="876300" cy="876300"/>
            <a:chOff x="0" y="0"/>
            <a:chExt cx="1168400" cy="11684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168400" cy="1168400"/>
            </a:xfrm>
            <a:custGeom>
              <a:avLst/>
              <a:gdLst/>
              <a:ahLst/>
              <a:cxnLst/>
              <a:rect l="l" t="t" r="r" b="b"/>
              <a:pathLst>
                <a:path w="1168400" h="1168400">
                  <a:moveTo>
                    <a:pt x="0" y="0"/>
                  </a:moveTo>
                  <a:lnTo>
                    <a:pt x="1168400" y="0"/>
                  </a:lnTo>
                  <a:lnTo>
                    <a:pt x="1168400" y="1168400"/>
                  </a:lnTo>
                  <a:lnTo>
                    <a:pt x="0" y="1168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AU"/>
            </a:p>
          </p:txBody>
        </p:sp>
        <p:sp>
          <p:nvSpPr>
            <p:cNvPr id="7" name="Freeform 7"/>
            <p:cNvSpPr/>
            <p:nvPr/>
          </p:nvSpPr>
          <p:spPr>
            <a:xfrm>
              <a:off x="96375" y="167764"/>
              <a:ext cx="975650" cy="832872"/>
            </a:xfrm>
            <a:custGeom>
              <a:avLst/>
              <a:gdLst/>
              <a:ahLst/>
              <a:cxnLst/>
              <a:rect l="l" t="t" r="r" b="b"/>
              <a:pathLst>
                <a:path w="975650" h="832872">
                  <a:moveTo>
                    <a:pt x="0" y="0"/>
                  </a:moveTo>
                  <a:lnTo>
                    <a:pt x="975650" y="0"/>
                  </a:lnTo>
                  <a:lnTo>
                    <a:pt x="975650" y="832872"/>
                  </a:lnTo>
                  <a:lnTo>
                    <a:pt x="0" y="8328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n-AU"/>
            </a:p>
          </p:txBody>
        </p:sp>
      </p:grpSp>
      <p:sp>
        <p:nvSpPr>
          <p:cNvPr id="8" name="Freeform 8"/>
          <p:cNvSpPr/>
          <p:nvPr/>
        </p:nvSpPr>
        <p:spPr>
          <a:xfrm>
            <a:off x="1867301" y="2170601"/>
            <a:ext cx="5409859" cy="5409859"/>
          </a:xfrm>
          <a:custGeom>
            <a:avLst/>
            <a:gdLst/>
            <a:ahLst/>
            <a:cxnLst/>
            <a:rect l="l" t="t" r="r" b="b"/>
            <a:pathLst>
              <a:path w="5409859" h="5409859">
                <a:moveTo>
                  <a:pt x="0" y="0"/>
                </a:moveTo>
                <a:lnTo>
                  <a:pt x="5409859" y="0"/>
                </a:lnTo>
                <a:lnTo>
                  <a:pt x="5409859" y="5409858"/>
                </a:lnTo>
                <a:lnTo>
                  <a:pt x="0" y="540985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9" name="Freeform 9"/>
          <p:cNvSpPr/>
          <p:nvPr/>
        </p:nvSpPr>
        <p:spPr>
          <a:xfrm>
            <a:off x="3265606" y="3062898"/>
            <a:ext cx="2613248" cy="3625264"/>
          </a:xfrm>
          <a:custGeom>
            <a:avLst/>
            <a:gdLst/>
            <a:ahLst/>
            <a:cxnLst/>
            <a:rect l="l" t="t" r="r" b="b"/>
            <a:pathLst>
              <a:path w="2613248" h="3625264">
                <a:moveTo>
                  <a:pt x="0" y="0"/>
                </a:moveTo>
                <a:lnTo>
                  <a:pt x="2613248" y="0"/>
                </a:lnTo>
                <a:lnTo>
                  <a:pt x="2613248" y="3625264"/>
                </a:lnTo>
                <a:lnTo>
                  <a:pt x="0" y="362526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9582" t="-6091" r="-41115" b="-8119"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10" name="Freeform 10"/>
          <p:cNvSpPr/>
          <p:nvPr/>
        </p:nvSpPr>
        <p:spPr>
          <a:xfrm>
            <a:off x="15056121" y="9393042"/>
            <a:ext cx="2203179" cy="741558"/>
          </a:xfrm>
          <a:custGeom>
            <a:avLst/>
            <a:gdLst/>
            <a:ahLst/>
            <a:cxnLst/>
            <a:rect l="l" t="t" r="r" b="b"/>
            <a:pathLst>
              <a:path w="2203179" h="741558">
                <a:moveTo>
                  <a:pt x="0" y="0"/>
                </a:moveTo>
                <a:lnTo>
                  <a:pt x="2203179" y="0"/>
                </a:lnTo>
                <a:lnTo>
                  <a:pt x="2203179" y="741558"/>
                </a:lnTo>
                <a:lnTo>
                  <a:pt x="0" y="74155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11" name="TextBox 11"/>
          <p:cNvSpPr txBox="1"/>
          <p:nvPr/>
        </p:nvSpPr>
        <p:spPr>
          <a:xfrm>
            <a:off x="11019799" y="5131072"/>
            <a:ext cx="5185814" cy="15571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682"/>
              </a:lnSpc>
            </a:pPr>
            <a:r>
              <a:rPr lang="en-US" sz="9058" dirty="0">
                <a:solidFill>
                  <a:srgbClr val="00999E"/>
                </a:solidFill>
                <a:latin typeface="Comic Sans MS" panose="030F0702030302020204" pitchFamily="66" charset="0"/>
              </a:rPr>
              <a:t>Truth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0312814" y="2443773"/>
            <a:ext cx="6599784" cy="25825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399"/>
              </a:lnSpc>
            </a:pPr>
            <a:r>
              <a:rPr lang="en-US" sz="13300" dirty="0">
                <a:solidFill>
                  <a:srgbClr val="10689B"/>
                </a:solidFill>
                <a:latin typeface="Comic Sans MS" panose="030F0702030302020204" pitchFamily="66" charset="0"/>
              </a:rPr>
              <a:t>Honesty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0663012" y="6640166"/>
            <a:ext cx="5899386" cy="7923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899"/>
              </a:lnSpc>
              <a:spcBef>
                <a:spcPct val="0"/>
              </a:spcBef>
            </a:pPr>
            <a:r>
              <a:rPr lang="en-US" sz="4000" dirty="0">
                <a:solidFill>
                  <a:srgbClr val="8DB553"/>
                </a:solidFill>
                <a:latin typeface="Comic Sans MS" panose="030F0702030302020204" pitchFamily="66" charset="0"/>
              </a:rPr>
              <a:t>Year 5 &amp; 6 - Lesson One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-2767769" y="-2078919"/>
            <a:ext cx="26123480" cy="18247054"/>
            <a:chOff x="0" y="0"/>
            <a:chExt cx="15163800" cy="10591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5163800" cy="10591800"/>
            </a:xfrm>
            <a:custGeom>
              <a:avLst/>
              <a:gdLst/>
              <a:ahLst/>
              <a:cxnLst/>
              <a:rect l="l" t="t" r="r" b="b"/>
              <a:pathLst>
                <a:path w="15163800" h="10591800">
                  <a:moveTo>
                    <a:pt x="15163800" y="254000"/>
                  </a:moveTo>
                  <a:lnTo>
                    <a:pt x="15163800" y="10337800"/>
                  </a:lnTo>
                  <a:cubicBezTo>
                    <a:pt x="15163800" y="10478135"/>
                    <a:pt x="15050136" y="10591800"/>
                    <a:pt x="14909800" y="10591800"/>
                  </a:cubicBezTo>
                  <a:lnTo>
                    <a:pt x="254000" y="10591800"/>
                  </a:lnTo>
                  <a:cubicBezTo>
                    <a:pt x="113665" y="10591800"/>
                    <a:pt x="0" y="10478135"/>
                    <a:pt x="0" y="10337800"/>
                  </a:cubicBezTo>
                  <a:lnTo>
                    <a:pt x="0" y="254000"/>
                  </a:lnTo>
                  <a:cubicBezTo>
                    <a:pt x="0" y="113665"/>
                    <a:pt x="113665" y="0"/>
                    <a:pt x="254000" y="0"/>
                  </a:cubicBezTo>
                  <a:lnTo>
                    <a:pt x="14909800" y="0"/>
                  </a:lnTo>
                  <a:cubicBezTo>
                    <a:pt x="15050136" y="0"/>
                    <a:pt x="15163800" y="113665"/>
                    <a:pt x="15163800" y="254000"/>
                  </a:cubicBezTo>
                  <a:close/>
                </a:path>
              </a:pathLst>
            </a:custGeom>
            <a:blipFill>
              <a:blip r:embed="rId2"/>
              <a:stretch>
                <a:fillRect l="-96946" t="-69006" r="-90637" b="-191998"/>
              </a:stretch>
            </a:blipFill>
          </p:spPr>
          <p:txBody>
            <a:bodyPr/>
            <a:lstStyle/>
            <a:p>
              <a:endParaRPr lang="en-AU"/>
            </a:p>
          </p:txBody>
        </p:sp>
      </p:grpSp>
      <p:sp>
        <p:nvSpPr>
          <p:cNvPr id="4" name="Freeform 4"/>
          <p:cNvSpPr/>
          <p:nvPr/>
        </p:nvSpPr>
        <p:spPr>
          <a:xfrm>
            <a:off x="4424984" y="424484"/>
            <a:ext cx="9438031" cy="9438031"/>
          </a:xfrm>
          <a:custGeom>
            <a:avLst/>
            <a:gdLst/>
            <a:ahLst/>
            <a:cxnLst/>
            <a:rect l="l" t="t" r="r" b="b"/>
            <a:pathLst>
              <a:path w="9438031" h="9438031">
                <a:moveTo>
                  <a:pt x="0" y="0"/>
                </a:moveTo>
                <a:lnTo>
                  <a:pt x="9438032" y="0"/>
                </a:lnTo>
                <a:lnTo>
                  <a:pt x="9438032" y="9438032"/>
                </a:lnTo>
                <a:lnTo>
                  <a:pt x="0" y="943803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grpSp>
        <p:nvGrpSpPr>
          <p:cNvPr id="5" name="Group 5"/>
          <p:cNvGrpSpPr/>
          <p:nvPr/>
        </p:nvGrpSpPr>
        <p:grpSpPr>
          <a:xfrm>
            <a:off x="17273938" y="9258300"/>
            <a:ext cx="876300" cy="876300"/>
            <a:chOff x="0" y="0"/>
            <a:chExt cx="1168400" cy="11684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168400" cy="1168400"/>
            </a:xfrm>
            <a:custGeom>
              <a:avLst/>
              <a:gdLst/>
              <a:ahLst/>
              <a:cxnLst/>
              <a:rect l="l" t="t" r="r" b="b"/>
              <a:pathLst>
                <a:path w="1168400" h="1168400">
                  <a:moveTo>
                    <a:pt x="0" y="0"/>
                  </a:moveTo>
                  <a:lnTo>
                    <a:pt x="1168400" y="0"/>
                  </a:lnTo>
                  <a:lnTo>
                    <a:pt x="1168400" y="1168400"/>
                  </a:lnTo>
                  <a:lnTo>
                    <a:pt x="0" y="1168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AU"/>
            </a:p>
          </p:txBody>
        </p:sp>
        <p:sp>
          <p:nvSpPr>
            <p:cNvPr id="7" name="Freeform 7"/>
            <p:cNvSpPr/>
            <p:nvPr/>
          </p:nvSpPr>
          <p:spPr>
            <a:xfrm>
              <a:off x="96375" y="167764"/>
              <a:ext cx="975650" cy="832872"/>
            </a:xfrm>
            <a:custGeom>
              <a:avLst/>
              <a:gdLst/>
              <a:ahLst/>
              <a:cxnLst/>
              <a:rect l="l" t="t" r="r" b="b"/>
              <a:pathLst>
                <a:path w="975650" h="832872">
                  <a:moveTo>
                    <a:pt x="0" y="0"/>
                  </a:moveTo>
                  <a:lnTo>
                    <a:pt x="975650" y="0"/>
                  </a:lnTo>
                  <a:lnTo>
                    <a:pt x="975650" y="832872"/>
                  </a:lnTo>
                  <a:lnTo>
                    <a:pt x="0" y="8328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en-AU"/>
            </a:p>
          </p:txBody>
        </p:sp>
      </p:grpSp>
      <p:sp>
        <p:nvSpPr>
          <p:cNvPr id="8" name="Freeform 8"/>
          <p:cNvSpPr/>
          <p:nvPr/>
        </p:nvSpPr>
        <p:spPr>
          <a:xfrm>
            <a:off x="5930936" y="1602679"/>
            <a:ext cx="6377453" cy="1379849"/>
          </a:xfrm>
          <a:custGeom>
            <a:avLst/>
            <a:gdLst/>
            <a:ahLst/>
            <a:cxnLst/>
            <a:rect l="l" t="t" r="r" b="b"/>
            <a:pathLst>
              <a:path w="6377453" h="1379849">
                <a:moveTo>
                  <a:pt x="0" y="0"/>
                </a:moveTo>
                <a:lnTo>
                  <a:pt x="6377453" y="0"/>
                </a:lnTo>
                <a:lnTo>
                  <a:pt x="6377453" y="1379849"/>
                </a:lnTo>
                <a:lnTo>
                  <a:pt x="0" y="137984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9" name="TextBox 9"/>
          <p:cNvSpPr txBox="1"/>
          <p:nvPr/>
        </p:nvSpPr>
        <p:spPr>
          <a:xfrm>
            <a:off x="3463339" y="1926962"/>
            <a:ext cx="11361319" cy="39713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5425"/>
              </a:lnSpc>
            </a:pPr>
            <a:r>
              <a:rPr lang="en-US" sz="17600" dirty="0">
                <a:solidFill>
                  <a:srgbClr val="000000"/>
                </a:solidFill>
                <a:latin typeface="Comic Sans MS" panose="030F0702030302020204" pitchFamily="66" charset="0"/>
              </a:rPr>
              <a:t>WE DO</a:t>
            </a:r>
          </a:p>
        </p:txBody>
      </p:sp>
      <p:sp>
        <p:nvSpPr>
          <p:cNvPr id="10" name="Freeform 10"/>
          <p:cNvSpPr/>
          <p:nvPr/>
        </p:nvSpPr>
        <p:spPr>
          <a:xfrm>
            <a:off x="9960775" y="6213158"/>
            <a:ext cx="2480204" cy="759563"/>
          </a:xfrm>
          <a:custGeom>
            <a:avLst/>
            <a:gdLst/>
            <a:ahLst/>
            <a:cxnLst/>
            <a:rect l="l" t="t" r="r" b="b"/>
            <a:pathLst>
              <a:path w="2480204" h="759563">
                <a:moveTo>
                  <a:pt x="0" y="0"/>
                </a:moveTo>
                <a:lnTo>
                  <a:pt x="2480204" y="0"/>
                </a:lnTo>
                <a:lnTo>
                  <a:pt x="2480204" y="759562"/>
                </a:lnTo>
                <a:lnTo>
                  <a:pt x="0" y="75956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11" name="TextBox 11"/>
          <p:cNvSpPr txBox="1"/>
          <p:nvPr/>
        </p:nvSpPr>
        <p:spPr>
          <a:xfrm>
            <a:off x="5803549" y="5782988"/>
            <a:ext cx="4157226" cy="12705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756"/>
              </a:lnSpc>
            </a:pPr>
            <a:r>
              <a:rPr lang="en-US" sz="6600" dirty="0">
                <a:solidFill>
                  <a:srgbClr val="000000"/>
                </a:solidFill>
                <a:latin typeface="Comic Sans MS" panose="030F0702030302020204" pitchFamily="66" charset="0"/>
              </a:rPr>
              <a:t>Together</a:t>
            </a:r>
          </a:p>
        </p:txBody>
      </p:sp>
      <p:sp>
        <p:nvSpPr>
          <p:cNvPr id="12" name="Freeform 12"/>
          <p:cNvSpPr/>
          <p:nvPr/>
        </p:nvSpPr>
        <p:spPr>
          <a:xfrm>
            <a:off x="7194132" y="7602426"/>
            <a:ext cx="3851061" cy="1282082"/>
          </a:xfrm>
          <a:custGeom>
            <a:avLst/>
            <a:gdLst/>
            <a:ahLst/>
            <a:cxnLst/>
            <a:rect l="l" t="t" r="r" b="b"/>
            <a:pathLst>
              <a:path w="3851061" h="1282082">
                <a:moveTo>
                  <a:pt x="0" y="0"/>
                </a:moveTo>
                <a:lnTo>
                  <a:pt x="3851061" y="0"/>
                </a:lnTo>
                <a:lnTo>
                  <a:pt x="3851061" y="1282082"/>
                </a:lnTo>
                <a:lnTo>
                  <a:pt x="0" y="128208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alphaModFix amt="90000"/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-2767769" y="-2078919"/>
            <a:ext cx="26123480" cy="18247054"/>
            <a:chOff x="0" y="0"/>
            <a:chExt cx="15163800" cy="10591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5163800" cy="10591800"/>
            </a:xfrm>
            <a:custGeom>
              <a:avLst/>
              <a:gdLst/>
              <a:ahLst/>
              <a:cxnLst/>
              <a:rect l="l" t="t" r="r" b="b"/>
              <a:pathLst>
                <a:path w="15163800" h="10591800">
                  <a:moveTo>
                    <a:pt x="15163800" y="254000"/>
                  </a:moveTo>
                  <a:lnTo>
                    <a:pt x="15163800" y="10337800"/>
                  </a:lnTo>
                  <a:cubicBezTo>
                    <a:pt x="15163800" y="10478135"/>
                    <a:pt x="15050136" y="10591800"/>
                    <a:pt x="14909800" y="10591800"/>
                  </a:cubicBezTo>
                  <a:lnTo>
                    <a:pt x="254000" y="10591800"/>
                  </a:lnTo>
                  <a:cubicBezTo>
                    <a:pt x="113665" y="10591800"/>
                    <a:pt x="0" y="10478135"/>
                    <a:pt x="0" y="10337800"/>
                  </a:cubicBezTo>
                  <a:lnTo>
                    <a:pt x="0" y="254000"/>
                  </a:lnTo>
                  <a:cubicBezTo>
                    <a:pt x="0" y="113665"/>
                    <a:pt x="113665" y="0"/>
                    <a:pt x="254000" y="0"/>
                  </a:cubicBezTo>
                  <a:lnTo>
                    <a:pt x="14909800" y="0"/>
                  </a:lnTo>
                  <a:cubicBezTo>
                    <a:pt x="15050136" y="0"/>
                    <a:pt x="15163800" y="113665"/>
                    <a:pt x="15163800" y="254000"/>
                  </a:cubicBezTo>
                  <a:close/>
                </a:path>
              </a:pathLst>
            </a:custGeom>
            <a:blipFill>
              <a:blip r:embed="rId2"/>
              <a:stretch>
                <a:fillRect l="-96946" t="-69006" r="-90637" b="-191998"/>
              </a:stretch>
            </a:blipFill>
          </p:spPr>
          <p:txBody>
            <a:bodyPr/>
            <a:lstStyle/>
            <a:p>
              <a:endParaRPr lang="en-AU"/>
            </a:p>
          </p:txBody>
        </p:sp>
      </p:grpSp>
      <p:sp>
        <p:nvSpPr>
          <p:cNvPr id="4" name="Freeform 4"/>
          <p:cNvSpPr/>
          <p:nvPr/>
        </p:nvSpPr>
        <p:spPr>
          <a:xfrm rot="-10800000">
            <a:off x="8951247" y="2494082"/>
            <a:ext cx="9693336" cy="5298835"/>
          </a:xfrm>
          <a:custGeom>
            <a:avLst/>
            <a:gdLst/>
            <a:ahLst/>
            <a:cxnLst/>
            <a:rect l="l" t="t" r="r" b="b"/>
            <a:pathLst>
              <a:path w="9693336" h="5298835">
                <a:moveTo>
                  <a:pt x="0" y="0"/>
                </a:moveTo>
                <a:lnTo>
                  <a:pt x="9693336" y="0"/>
                </a:lnTo>
                <a:lnTo>
                  <a:pt x="9693336" y="5298836"/>
                </a:lnTo>
                <a:lnTo>
                  <a:pt x="0" y="529883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5" name="Freeform 5"/>
          <p:cNvSpPr/>
          <p:nvPr/>
        </p:nvSpPr>
        <p:spPr>
          <a:xfrm rot="-10800000">
            <a:off x="0" y="2494082"/>
            <a:ext cx="9693336" cy="5298835"/>
          </a:xfrm>
          <a:custGeom>
            <a:avLst/>
            <a:gdLst/>
            <a:ahLst/>
            <a:cxnLst/>
            <a:rect l="l" t="t" r="r" b="b"/>
            <a:pathLst>
              <a:path w="9693336" h="5298835">
                <a:moveTo>
                  <a:pt x="0" y="0"/>
                </a:moveTo>
                <a:lnTo>
                  <a:pt x="9693336" y="0"/>
                </a:lnTo>
                <a:lnTo>
                  <a:pt x="9693336" y="5298836"/>
                </a:lnTo>
                <a:lnTo>
                  <a:pt x="0" y="529883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grpSp>
        <p:nvGrpSpPr>
          <p:cNvPr id="6" name="Group 6"/>
          <p:cNvGrpSpPr/>
          <p:nvPr/>
        </p:nvGrpSpPr>
        <p:grpSpPr>
          <a:xfrm rot="-6617013">
            <a:off x="16860817" y="8949886"/>
            <a:ext cx="3567534" cy="3121592"/>
            <a:chOff x="0" y="0"/>
            <a:chExt cx="812800" cy="7112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711200"/>
            </a:xfrm>
            <a:custGeom>
              <a:avLst/>
              <a:gdLst/>
              <a:ahLst/>
              <a:cxnLst/>
              <a:rect l="l" t="t" r="r" b="b"/>
              <a:pathLst>
                <a:path w="812800" h="711200">
                  <a:moveTo>
                    <a:pt x="406400" y="0"/>
                  </a:moveTo>
                  <a:lnTo>
                    <a:pt x="812800" y="711200"/>
                  </a:lnTo>
                  <a:lnTo>
                    <a:pt x="0" y="7112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AU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127000" y="292100"/>
              <a:ext cx="558800" cy="3683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7264413" y="9258300"/>
            <a:ext cx="876300" cy="876300"/>
            <a:chOff x="0" y="0"/>
            <a:chExt cx="1168400" cy="11684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168400" cy="1168400"/>
            </a:xfrm>
            <a:custGeom>
              <a:avLst/>
              <a:gdLst/>
              <a:ahLst/>
              <a:cxnLst/>
              <a:rect l="l" t="t" r="r" b="b"/>
              <a:pathLst>
                <a:path w="1168400" h="1168400">
                  <a:moveTo>
                    <a:pt x="0" y="0"/>
                  </a:moveTo>
                  <a:lnTo>
                    <a:pt x="1168400" y="0"/>
                  </a:lnTo>
                  <a:lnTo>
                    <a:pt x="1168400" y="1168400"/>
                  </a:lnTo>
                  <a:lnTo>
                    <a:pt x="0" y="1168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AU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96375" y="167764"/>
              <a:ext cx="975650" cy="832872"/>
            </a:xfrm>
            <a:custGeom>
              <a:avLst/>
              <a:gdLst/>
              <a:ahLst/>
              <a:cxnLst/>
              <a:rect l="l" t="t" r="r" b="b"/>
              <a:pathLst>
                <a:path w="975650" h="832872">
                  <a:moveTo>
                    <a:pt x="0" y="0"/>
                  </a:moveTo>
                  <a:lnTo>
                    <a:pt x="975650" y="0"/>
                  </a:lnTo>
                  <a:lnTo>
                    <a:pt x="975650" y="832872"/>
                  </a:lnTo>
                  <a:lnTo>
                    <a:pt x="0" y="8328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n-AU"/>
            </a:p>
          </p:txBody>
        </p:sp>
      </p:grpSp>
      <p:sp>
        <p:nvSpPr>
          <p:cNvPr id="12" name="Freeform 12"/>
          <p:cNvSpPr/>
          <p:nvPr/>
        </p:nvSpPr>
        <p:spPr>
          <a:xfrm>
            <a:off x="7902822" y="1434368"/>
            <a:ext cx="10237891" cy="7665621"/>
          </a:xfrm>
          <a:custGeom>
            <a:avLst/>
            <a:gdLst/>
            <a:ahLst/>
            <a:cxnLst/>
            <a:rect l="l" t="t" r="r" b="b"/>
            <a:pathLst>
              <a:path w="10237891" h="7665621">
                <a:moveTo>
                  <a:pt x="0" y="0"/>
                </a:moveTo>
                <a:lnTo>
                  <a:pt x="10237891" y="0"/>
                </a:lnTo>
                <a:lnTo>
                  <a:pt x="10237891" y="7665621"/>
                </a:lnTo>
                <a:lnTo>
                  <a:pt x="0" y="766562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13" name="TextBox 13"/>
          <p:cNvSpPr txBox="1"/>
          <p:nvPr/>
        </p:nvSpPr>
        <p:spPr>
          <a:xfrm>
            <a:off x="584276" y="3023124"/>
            <a:ext cx="7131831" cy="4001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5603"/>
              </a:lnSpc>
            </a:pPr>
            <a:r>
              <a:rPr lang="en-US" sz="13500" dirty="0">
                <a:solidFill>
                  <a:srgbClr val="FBB911"/>
                </a:solidFill>
                <a:latin typeface="Comic Sans MS" panose="030F0702030302020204" pitchFamily="66" charset="0"/>
              </a:rPr>
              <a:t>Readers </a:t>
            </a:r>
          </a:p>
          <a:p>
            <a:pPr>
              <a:lnSpc>
                <a:spcPts val="15603"/>
              </a:lnSpc>
            </a:pPr>
            <a:r>
              <a:rPr lang="en-US" sz="13500" dirty="0">
                <a:solidFill>
                  <a:srgbClr val="FBB911"/>
                </a:solidFill>
                <a:latin typeface="Comic Sans MS" panose="030F0702030302020204" pitchFamily="66" charset="0"/>
              </a:rPr>
              <a:t>Theatre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 rot="5400000">
            <a:off x="2893696" y="-3153578"/>
            <a:ext cx="13407459" cy="19194852"/>
            <a:chOff x="0" y="0"/>
            <a:chExt cx="10591800" cy="15163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0591800" cy="15163800"/>
            </a:xfrm>
            <a:custGeom>
              <a:avLst/>
              <a:gdLst/>
              <a:ahLst/>
              <a:cxnLst/>
              <a:rect l="l" t="t" r="r" b="b"/>
              <a:pathLst>
                <a:path w="10591800" h="15163800">
                  <a:moveTo>
                    <a:pt x="10591800" y="254000"/>
                  </a:moveTo>
                  <a:lnTo>
                    <a:pt x="10591800" y="14909800"/>
                  </a:lnTo>
                  <a:cubicBezTo>
                    <a:pt x="10591800" y="15050136"/>
                    <a:pt x="10478135" y="15163800"/>
                    <a:pt x="10337800" y="15163800"/>
                  </a:cubicBezTo>
                  <a:lnTo>
                    <a:pt x="254000" y="15163800"/>
                  </a:lnTo>
                  <a:cubicBezTo>
                    <a:pt x="113665" y="15163800"/>
                    <a:pt x="0" y="15050136"/>
                    <a:pt x="0" y="14909800"/>
                  </a:cubicBezTo>
                  <a:lnTo>
                    <a:pt x="0" y="254000"/>
                  </a:lnTo>
                  <a:cubicBezTo>
                    <a:pt x="0" y="113665"/>
                    <a:pt x="113665" y="0"/>
                    <a:pt x="254000" y="0"/>
                  </a:cubicBezTo>
                  <a:lnTo>
                    <a:pt x="10337800" y="0"/>
                  </a:lnTo>
                  <a:cubicBezTo>
                    <a:pt x="10478135" y="0"/>
                    <a:pt x="10591800" y="113665"/>
                    <a:pt x="10591800" y="254000"/>
                  </a:cubicBezTo>
                  <a:close/>
                </a:path>
              </a:pathLst>
            </a:custGeom>
            <a:blipFill>
              <a:blip r:embed="rId2"/>
              <a:stretch>
                <a:fillRect l="-182733" t="-56316" r="-182613" b="-128686"/>
              </a:stretch>
            </a:blipFill>
          </p:spPr>
          <p:txBody>
            <a:bodyPr/>
            <a:lstStyle/>
            <a:p>
              <a:endParaRPr lang="en-AU"/>
            </a:p>
          </p:txBody>
        </p:sp>
      </p:grpSp>
      <p:sp>
        <p:nvSpPr>
          <p:cNvPr id="4" name="Freeform 4"/>
          <p:cNvSpPr/>
          <p:nvPr/>
        </p:nvSpPr>
        <p:spPr>
          <a:xfrm>
            <a:off x="824631" y="787080"/>
            <a:ext cx="14069445" cy="8793403"/>
          </a:xfrm>
          <a:custGeom>
            <a:avLst/>
            <a:gdLst/>
            <a:ahLst/>
            <a:cxnLst/>
            <a:rect l="l" t="t" r="r" b="b"/>
            <a:pathLst>
              <a:path w="14069445" h="8793403">
                <a:moveTo>
                  <a:pt x="0" y="0"/>
                </a:moveTo>
                <a:lnTo>
                  <a:pt x="14069444" y="0"/>
                </a:lnTo>
                <a:lnTo>
                  <a:pt x="14069444" y="8793403"/>
                </a:lnTo>
                <a:lnTo>
                  <a:pt x="0" y="879340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5" name="Freeform 5"/>
          <p:cNvSpPr/>
          <p:nvPr/>
        </p:nvSpPr>
        <p:spPr>
          <a:xfrm>
            <a:off x="3473203" y="787080"/>
            <a:ext cx="14069445" cy="8793403"/>
          </a:xfrm>
          <a:custGeom>
            <a:avLst/>
            <a:gdLst/>
            <a:ahLst/>
            <a:cxnLst/>
            <a:rect l="l" t="t" r="r" b="b"/>
            <a:pathLst>
              <a:path w="14069445" h="8793403">
                <a:moveTo>
                  <a:pt x="0" y="0"/>
                </a:moveTo>
                <a:lnTo>
                  <a:pt x="14069445" y="0"/>
                </a:lnTo>
                <a:lnTo>
                  <a:pt x="14069445" y="8793403"/>
                </a:lnTo>
                <a:lnTo>
                  <a:pt x="0" y="879340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grpSp>
        <p:nvGrpSpPr>
          <p:cNvPr id="6" name="Group 6"/>
          <p:cNvGrpSpPr/>
          <p:nvPr/>
        </p:nvGrpSpPr>
        <p:grpSpPr>
          <a:xfrm>
            <a:off x="17264413" y="9258300"/>
            <a:ext cx="876300" cy="876300"/>
            <a:chOff x="0" y="0"/>
            <a:chExt cx="1168400" cy="11684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168400" cy="1168400"/>
            </a:xfrm>
            <a:custGeom>
              <a:avLst/>
              <a:gdLst/>
              <a:ahLst/>
              <a:cxnLst/>
              <a:rect l="l" t="t" r="r" b="b"/>
              <a:pathLst>
                <a:path w="1168400" h="1168400">
                  <a:moveTo>
                    <a:pt x="0" y="0"/>
                  </a:moveTo>
                  <a:lnTo>
                    <a:pt x="1168400" y="0"/>
                  </a:lnTo>
                  <a:lnTo>
                    <a:pt x="1168400" y="1168400"/>
                  </a:lnTo>
                  <a:lnTo>
                    <a:pt x="0" y="1168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AU"/>
            </a:p>
          </p:txBody>
        </p:sp>
        <p:sp>
          <p:nvSpPr>
            <p:cNvPr id="8" name="Freeform 8"/>
            <p:cNvSpPr/>
            <p:nvPr/>
          </p:nvSpPr>
          <p:spPr>
            <a:xfrm>
              <a:off x="96375" y="167764"/>
              <a:ext cx="975650" cy="832872"/>
            </a:xfrm>
            <a:custGeom>
              <a:avLst/>
              <a:gdLst/>
              <a:ahLst/>
              <a:cxnLst/>
              <a:rect l="l" t="t" r="r" b="b"/>
              <a:pathLst>
                <a:path w="975650" h="832872">
                  <a:moveTo>
                    <a:pt x="0" y="0"/>
                  </a:moveTo>
                  <a:lnTo>
                    <a:pt x="975650" y="0"/>
                  </a:lnTo>
                  <a:lnTo>
                    <a:pt x="975650" y="832872"/>
                  </a:lnTo>
                  <a:lnTo>
                    <a:pt x="0" y="8328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n-AU"/>
            </a:p>
          </p:txBody>
        </p:sp>
      </p:grpSp>
      <p:sp>
        <p:nvSpPr>
          <p:cNvPr id="9" name="Freeform 9"/>
          <p:cNvSpPr/>
          <p:nvPr/>
        </p:nvSpPr>
        <p:spPr>
          <a:xfrm>
            <a:off x="1264568" y="1352432"/>
            <a:ext cx="5571779" cy="7924308"/>
          </a:xfrm>
          <a:custGeom>
            <a:avLst/>
            <a:gdLst/>
            <a:ahLst/>
            <a:cxnLst/>
            <a:rect l="l" t="t" r="r" b="b"/>
            <a:pathLst>
              <a:path w="5571779" h="7924308">
                <a:moveTo>
                  <a:pt x="0" y="0"/>
                </a:moveTo>
                <a:lnTo>
                  <a:pt x="5571779" y="0"/>
                </a:lnTo>
                <a:lnTo>
                  <a:pt x="5571779" y="7924308"/>
                </a:lnTo>
                <a:lnTo>
                  <a:pt x="0" y="792430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  <a:ln w="19050" cap="sq">
            <a:solidFill>
              <a:srgbClr val="000000"/>
            </a:solidFill>
            <a:prstDash val="solid"/>
            <a:miter/>
          </a:ln>
        </p:spPr>
        <p:txBody>
          <a:bodyPr/>
          <a:lstStyle/>
          <a:p>
            <a:endParaRPr lang="en-AU"/>
          </a:p>
        </p:txBody>
      </p:sp>
      <p:sp>
        <p:nvSpPr>
          <p:cNvPr id="10" name="TextBox 10"/>
          <p:cNvSpPr txBox="1"/>
          <p:nvPr/>
        </p:nvSpPr>
        <p:spPr>
          <a:xfrm>
            <a:off x="7018462" y="2425983"/>
            <a:ext cx="7968817" cy="11166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158"/>
              </a:lnSpc>
            </a:pPr>
            <a:r>
              <a:rPr lang="en-US" sz="7200" dirty="0">
                <a:solidFill>
                  <a:srgbClr val="FBB911"/>
                </a:solidFill>
                <a:latin typeface="Comic Sans MS" panose="030F0702030302020204" pitchFamily="66" charset="0"/>
              </a:rPr>
              <a:t>Readers Theatre</a:t>
            </a:r>
          </a:p>
        </p:txBody>
      </p:sp>
      <p:grpSp>
        <p:nvGrpSpPr>
          <p:cNvPr id="11" name="Group 11"/>
          <p:cNvGrpSpPr/>
          <p:nvPr/>
        </p:nvGrpSpPr>
        <p:grpSpPr>
          <a:xfrm>
            <a:off x="7018462" y="4116340"/>
            <a:ext cx="10568048" cy="417102"/>
            <a:chOff x="0" y="38100"/>
            <a:chExt cx="14090730" cy="556135"/>
          </a:xfrm>
        </p:grpSpPr>
        <p:sp>
          <p:nvSpPr>
            <p:cNvPr id="12" name="TextBox 12"/>
            <p:cNvSpPr txBox="1"/>
            <p:nvPr/>
          </p:nvSpPr>
          <p:spPr>
            <a:xfrm>
              <a:off x="989871" y="38100"/>
              <a:ext cx="13100859" cy="55613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447"/>
                </a:lnSpc>
              </a:pPr>
              <a:r>
                <a:rPr lang="en-US" sz="2800" dirty="0">
                  <a:solidFill>
                    <a:srgbClr val="000000"/>
                  </a:solidFill>
                  <a:latin typeface="Comic Sans MS" panose="030F0702030302020204" pitchFamily="66" charset="0"/>
                </a:rPr>
                <a:t>Each student receives their own Readers Theatre sheet</a:t>
              </a:r>
            </a:p>
          </p:txBody>
        </p:sp>
        <p:sp>
          <p:nvSpPr>
            <p:cNvPr id="13" name="Freeform 13"/>
            <p:cNvSpPr/>
            <p:nvPr/>
          </p:nvSpPr>
          <p:spPr>
            <a:xfrm>
              <a:off x="0" y="95113"/>
              <a:ext cx="478060" cy="427188"/>
            </a:xfrm>
            <a:custGeom>
              <a:avLst/>
              <a:gdLst/>
              <a:ahLst/>
              <a:cxnLst/>
              <a:rect l="l" t="t" r="r" b="b"/>
              <a:pathLst>
                <a:path w="478060" h="427188">
                  <a:moveTo>
                    <a:pt x="0" y="0"/>
                  </a:moveTo>
                  <a:lnTo>
                    <a:pt x="478060" y="0"/>
                  </a:lnTo>
                  <a:lnTo>
                    <a:pt x="478060" y="427188"/>
                  </a:lnTo>
                  <a:lnTo>
                    <a:pt x="0" y="4271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l="-9276" t="-12213" r="-8185"/>
              </a:stretch>
            </a:blipFill>
          </p:spPr>
          <p:txBody>
            <a:bodyPr/>
            <a:lstStyle/>
            <a:p>
              <a:endParaRPr lang="en-AU"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7019672" y="4950591"/>
            <a:ext cx="11189816" cy="853119"/>
            <a:chOff x="0" y="38100"/>
            <a:chExt cx="14919754" cy="1137492"/>
          </a:xfrm>
        </p:grpSpPr>
        <p:sp>
          <p:nvSpPr>
            <p:cNvPr id="15" name="TextBox 15"/>
            <p:cNvSpPr txBox="1"/>
            <p:nvPr/>
          </p:nvSpPr>
          <p:spPr>
            <a:xfrm>
              <a:off x="989871" y="38100"/>
              <a:ext cx="13929883" cy="113749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415"/>
                </a:lnSpc>
              </a:pPr>
              <a:r>
                <a:rPr lang="en-US" sz="2800" dirty="0">
                  <a:solidFill>
                    <a:srgbClr val="000000"/>
                  </a:solidFill>
                  <a:latin typeface="Comic Sans MS" panose="030F0702030302020204" pitchFamily="66" charset="0"/>
                </a:rPr>
                <a:t>There are seven parts in the play. Each group member compromises and discusses who will be which character</a:t>
              </a:r>
            </a:p>
          </p:txBody>
        </p:sp>
        <p:sp>
          <p:nvSpPr>
            <p:cNvPr id="16" name="Freeform 16"/>
            <p:cNvSpPr/>
            <p:nvPr/>
          </p:nvSpPr>
          <p:spPr>
            <a:xfrm>
              <a:off x="0" y="76200"/>
              <a:ext cx="478060" cy="427188"/>
            </a:xfrm>
            <a:custGeom>
              <a:avLst/>
              <a:gdLst/>
              <a:ahLst/>
              <a:cxnLst/>
              <a:rect l="l" t="t" r="r" b="b"/>
              <a:pathLst>
                <a:path w="478060" h="427188">
                  <a:moveTo>
                    <a:pt x="0" y="0"/>
                  </a:moveTo>
                  <a:lnTo>
                    <a:pt x="478060" y="0"/>
                  </a:lnTo>
                  <a:lnTo>
                    <a:pt x="478060" y="427188"/>
                  </a:lnTo>
                  <a:lnTo>
                    <a:pt x="0" y="4271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l="-9276" t="-12213" r="-8185"/>
              </a:stretch>
            </a:blipFill>
          </p:spPr>
          <p:txBody>
            <a:bodyPr/>
            <a:lstStyle/>
            <a:p>
              <a:endParaRPr lang="en-AU"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7018462" y="6203273"/>
            <a:ext cx="11269537" cy="898003"/>
            <a:chOff x="0" y="19051"/>
            <a:chExt cx="15026050" cy="1197337"/>
          </a:xfrm>
        </p:grpSpPr>
        <p:sp>
          <p:nvSpPr>
            <p:cNvPr id="18" name="TextBox 18"/>
            <p:cNvSpPr txBox="1"/>
            <p:nvPr/>
          </p:nvSpPr>
          <p:spPr>
            <a:xfrm>
              <a:off x="991483" y="19051"/>
              <a:ext cx="14034567" cy="119733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641"/>
                </a:lnSpc>
              </a:pPr>
              <a:r>
                <a:rPr lang="en-US" sz="2800" dirty="0">
                  <a:solidFill>
                    <a:srgbClr val="000000"/>
                  </a:solidFill>
                  <a:latin typeface="Comic Sans MS" panose="030F0702030302020204" pitchFamily="66" charset="0"/>
                </a:rPr>
                <a:t>Once complete, groups discuss what happened in the text and what they think the moral of the story is about.</a:t>
              </a:r>
            </a:p>
          </p:txBody>
        </p:sp>
        <p:sp>
          <p:nvSpPr>
            <p:cNvPr id="19" name="Freeform 19"/>
            <p:cNvSpPr/>
            <p:nvPr/>
          </p:nvSpPr>
          <p:spPr>
            <a:xfrm>
              <a:off x="0" y="106920"/>
              <a:ext cx="478060" cy="427188"/>
            </a:xfrm>
            <a:custGeom>
              <a:avLst/>
              <a:gdLst/>
              <a:ahLst/>
              <a:cxnLst/>
              <a:rect l="l" t="t" r="r" b="b"/>
              <a:pathLst>
                <a:path w="478060" h="427188">
                  <a:moveTo>
                    <a:pt x="0" y="0"/>
                  </a:moveTo>
                  <a:lnTo>
                    <a:pt x="478060" y="0"/>
                  </a:lnTo>
                  <a:lnTo>
                    <a:pt x="478060" y="427188"/>
                  </a:lnTo>
                  <a:lnTo>
                    <a:pt x="0" y="4271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l="-9276" t="-12213" r="-8185"/>
              </a:stretch>
            </a:blipFill>
          </p:spPr>
          <p:txBody>
            <a:bodyPr/>
            <a:lstStyle/>
            <a:p>
              <a:endParaRPr lang="en-AU"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7018462" y="7498645"/>
            <a:ext cx="11268328" cy="436338"/>
            <a:chOff x="0" y="19049"/>
            <a:chExt cx="15024437" cy="581785"/>
          </a:xfrm>
        </p:grpSpPr>
        <p:sp>
          <p:nvSpPr>
            <p:cNvPr id="21" name="TextBox 21"/>
            <p:cNvSpPr txBox="1"/>
            <p:nvPr/>
          </p:nvSpPr>
          <p:spPr>
            <a:xfrm>
              <a:off x="989871" y="19049"/>
              <a:ext cx="14034566" cy="58178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641"/>
                </a:lnSpc>
              </a:pPr>
              <a:r>
                <a:rPr lang="en-US" sz="2800" dirty="0">
                  <a:solidFill>
                    <a:srgbClr val="000000"/>
                  </a:solidFill>
                  <a:latin typeface="Comic Sans MS" panose="030F0702030302020204" pitchFamily="66" charset="0"/>
                </a:rPr>
                <a:t>The class receives ten minutes to complete this task.</a:t>
              </a:r>
            </a:p>
          </p:txBody>
        </p:sp>
        <p:sp>
          <p:nvSpPr>
            <p:cNvPr id="22" name="Freeform 22"/>
            <p:cNvSpPr/>
            <p:nvPr/>
          </p:nvSpPr>
          <p:spPr>
            <a:xfrm>
              <a:off x="0" y="110271"/>
              <a:ext cx="478060" cy="427188"/>
            </a:xfrm>
            <a:custGeom>
              <a:avLst/>
              <a:gdLst/>
              <a:ahLst/>
              <a:cxnLst/>
              <a:rect l="l" t="t" r="r" b="b"/>
              <a:pathLst>
                <a:path w="478060" h="427188">
                  <a:moveTo>
                    <a:pt x="0" y="0"/>
                  </a:moveTo>
                  <a:lnTo>
                    <a:pt x="478060" y="0"/>
                  </a:lnTo>
                  <a:lnTo>
                    <a:pt x="478060" y="427188"/>
                  </a:lnTo>
                  <a:lnTo>
                    <a:pt x="0" y="4271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l="-9276" t="-12213" r="-8185"/>
              </a:stretch>
            </a:blipFill>
          </p:spPr>
          <p:txBody>
            <a:bodyPr/>
            <a:lstStyle/>
            <a:p>
              <a:endParaRPr lang="en-AU"/>
            </a:p>
          </p:txBody>
        </p:sp>
      </p:grpSp>
      <p:sp>
        <p:nvSpPr>
          <p:cNvPr id="23" name="Freeform 23"/>
          <p:cNvSpPr/>
          <p:nvPr/>
        </p:nvSpPr>
        <p:spPr>
          <a:xfrm>
            <a:off x="15169464" y="2397408"/>
            <a:ext cx="1786887" cy="1337931"/>
          </a:xfrm>
          <a:custGeom>
            <a:avLst/>
            <a:gdLst/>
            <a:ahLst/>
            <a:cxnLst/>
            <a:rect l="l" t="t" r="r" b="b"/>
            <a:pathLst>
              <a:path w="1786887" h="1337931">
                <a:moveTo>
                  <a:pt x="0" y="0"/>
                </a:moveTo>
                <a:lnTo>
                  <a:pt x="1786887" y="0"/>
                </a:lnTo>
                <a:lnTo>
                  <a:pt x="1786887" y="1337932"/>
                </a:lnTo>
                <a:lnTo>
                  <a:pt x="0" y="133793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7264413" y="9258300"/>
            <a:ext cx="876300" cy="876300"/>
          </a:xfrm>
          <a:custGeom>
            <a:avLst/>
            <a:gdLst/>
            <a:ahLst/>
            <a:cxnLst/>
            <a:rect l="l" t="t" r="r" b="b"/>
            <a:pathLst>
              <a:path w="876300" h="876300">
                <a:moveTo>
                  <a:pt x="0" y="0"/>
                </a:moveTo>
                <a:lnTo>
                  <a:pt x="876300" y="0"/>
                </a:lnTo>
                <a:lnTo>
                  <a:pt x="876300" y="876300"/>
                </a:lnTo>
                <a:lnTo>
                  <a:pt x="0" y="8763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1028700" y="578701"/>
            <a:ext cx="16230600" cy="9129598"/>
            <a:chOff x="0" y="0"/>
            <a:chExt cx="11289030" cy="63500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1287761" cy="6350000"/>
            </a:xfrm>
            <a:custGeom>
              <a:avLst/>
              <a:gdLst/>
              <a:ahLst/>
              <a:cxnLst/>
              <a:rect l="l" t="t" r="r" b="b"/>
              <a:pathLst>
                <a:path w="11287761" h="6350000">
                  <a:moveTo>
                    <a:pt x="0" y="5824220"/>
                  </a:moveTo>
                  <a:lnTo>
                    <a:pt x="0" y="525780"/>
                  </a:lnTo>
                  <a:cubicBezTo>
                    <a:pt x="0" y="234950"/>
                    <a:pt x="234950" y="0"/>
                    <a:pt x="525780" y="0"/>
                  </a:cubicBezTo>
                  <a:lnTo>
                    <a:pt x="10761980" y="0"/>
                  </a:lnTo>
                  <a:cubicBezTo>
                    <a:pt x="11052811" y="0"/>
                    <a:pt x="11287761" y="234950"/>
                    <a:pt x="11287761" y="525780"/>
                  </a:cubicBezTo>
                  <a:lnTo>
                    <a:pt x="11287761" y="5822950"/>
                  </a:lnTo>
                  <a:cubicBezTo>
                    <a:pt x="11287761" y="6113780"/>
                    <a:pt x="11052811" y="6348730"/>
                    <a:pt x="10761980" y="6348730"/>
                  </a:cubicBezTo>
                  <a:lnTo>
                    <a:pt x="525780" y="6348730"/>
                  </a:lnTo>
                  <a:cubicBezTo>
                    <a:pt x="236220" y="6350000"/>
                    <a:pt x="0" y="6115050"/>
                    <a:pt x="0" y="5824220"/>
                  </a:cubicBezTo>
                  <a:cubicBezTo>
                    <a:pt x="0" y="5824220"/>
                    <a:pt x="0" y="5824220"/>
                    <a:pt x="0" y="5824220"/>
                  </a:cubicBezTo>
                  <a:close/>
                </a:path>
              </a:pathLst>
            </a:custGeom>
            <a:blipFill>
              <a:blip r:embed="rId4"/>
              <a:stretch>
                <a:fillRect l="-77341" t="-84445" r="-90823" b="-233609"/>
              </a:stretch>
            </a:blipFill>
          </p:spPr>
          <p:txBody>
            <a:bodyPr/>
            <a:lstStyle/>
            <a:p>
              <a:endParaRPr lang="en-AU"/>
            </a:p>
          </p:txBody>
        </p:sp>
      </p:grpSp>
      <p:sp>
        <p:nvSpPr>
          <p:cNvPr id="5" name="Freeform 5"/>
          <p:cNvSpPr/>
          <p:nvPr/>
        </p:nvSpPr>
        <p:spPr>
          <a:xfrm>
            <a:off x="1662547" y="1028700"/>
            <a:ext cx="14701967" cy="2076653"/>
          </a:xfrm>
          <a:custGeom>
            <a:avLst/>
            <a:gdLst/>
            <a:ahLst/>
            <a:cxnLst/>
            <a:rect l="l" t="t" r="r" b="b"/>
            <a:pathLst>
              <a:path w="14701967" h="2076653">
                <a:moveTo>
                  <a:pt x="0" y="0"/>
                </a:moveTo>
                <a:lnTo>
                  <a:pt x="14701967" y="0"/>
                </a:lnTo>
                <a:lnTo>
                  <a:pt x="14701967" y="2076653"/>
                </a:lnTo>
                <a:lnTo>
                  <a:pt x="0" y="207665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grpSp>
        <p:nvGrpSpPr>
          <p:cNvPr id="6" name="Group 6"/>
          <p:cNvGrpSpPr/>
          <p:nvPr/>
        </p:nvGrpSpPr>
        <p:grpSpPr>
          <a:xfrm>
            <a:off x="17264413" y="9258300"/>
            <a:ext cx="876300" cy="876300"/>
            <a:chOff x="0" y="0"/>
            <a:chExt cx="1168400" cy="11684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168400" cy="1168400"/>
            </a:xfrm>
            <a:custGeom>
              <a:avLst/>
              <a:gdLst/>
              <a:ahLst/>
              <a:cxnLst/>
              <a:rect l="l" t="t" r="r" b="b"/>
              <a:pathLst>
                <a:path w="1168400" h="1168400">
                  <a:moveTo>
                    <a:pt x="0" y="0"/>
                  </a:moveTo>
                  <a:lnTo>
                    <a:pt x="1168400" y="0"/>
                  </a:lnTo>
                  <a:lnTo>
                    <a:pt x="1168400" y="1168400"/>
                  </a:lnTo>
                  <a:lnTo>
                    <a:pt x="0" y="1168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AU"/>
            </a:p>
          </p:txBody>
        </p:sp>
        <p:sp>
          <p:nvSpPr>
            <p:cNvPr id="8" name="Freeform 8"/>
            <p:cNvSpPr/>
            <p:nvPr/>
          </p:nvSpPr>
          <p:spPr>
            <a:xfrm>
              <a:off x="96375" y="167764"/>
              <a:ext cx="975650" cy="832872"/>
            </a:xfrm>
            <a:custGeom>
              <a:avLst/>
              <a:gdLst/>
              <a:ahLst/>
              <a:cxnLst/>
              <a:rect l="l" t="t" r="r" b="b"/>
              <a:pathLst>
                <a:path w="975650" h="832872">
                  <a:moveTo>
                    <a:pt x="0" y="0"/>
                  </a:moveTo>
                  <a:lnTo>
                    <a:pt x="975650" y="0"/>
                  </a:lnTo>
                  <a:lnTo>
                    <a:pt x="975650" y="832872"/>
                  </a:lnTo>
                  <a:lnTo>
                    <a:pt x="0" y="8328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n-AU"/>
            </a:p>
          </p:txBody>
        </p:sp>
      </p:grpSp>
      <p:sp>
        <p:nvSpPr>
          <p:cNvPr id="9" name="Freeform 9"/>
          <p:cNvSpPr/>
          <p:nvPr/>
        </p:nvSpPr>
        <p:spPr>
          <a:xfrm>
            <a:off x="1662547" y="3433412"/>
            <a:ext cx="14701967" cy="2076653"/>
          </a:xfrm>
          <a:custGeom>
            <a:avLst/>
            <a:gdLst/>
            <a:ahLst/>
            <a:cxnLst/>
            <a:rect l="l" t="t" r="r" b="b"/>
            <a:pathLst>
              <a:path w="14701967" h="2076653">
                <a:moveTo>
                  <a:pt x="0" y="0"/>
                </a:moveTo>
                <a:lnTo>
                  <a:pt x="14701967" y="0"/>
                </a:lnTo>
                <a:lnTo>
                  <a:pt x="14701967" y="2076652"/>
                </a:lnTo>
                <a:lnTo>
                  <a:pt x="0" y="207665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10" name="Freeform 10"/>
          <p:cNvSpPr/>
          <p:nvPr/>
        </p:nvSpPr>
        <p:spPr>
          <a:xfrm>
            <a:off x="1662547" y="4471738"/>
            <a:ext cx="14701967" cy="2076653"/>
          </a:xfrm>
          <a:custGeom>
            <a:avLst/>
            <a:gdLst/>
            <a:ahLst/>
            <a:cxnLst/>
            <a:rect l="l" t="t" r="r" b="b"/>
            <a:pathLst>
              <a:path w="14701967" h="2076653">
                <a:moveTo>
                  <a:pt x="0" y="0"/>
                </a:moveTo>
                <a:lnTo>
                  <a:pt x="14701967" y="0"/>
                </a:lnTo>
                <a:lnTo>
                  <a:pt x="14701967" y="2076653"/>
                </a:lnTo>
                <a:lnTo>
                  <a:pt x="0" y="207665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11" name="Freeform 11"/>
          <p:cNvSpPr/>
          <p:nvPr/>
        </p:nvSpPr>
        <p:spPr>
          <a:xfrm>
            <a:off x="1662547" y="5510064"/>
            <a:ext cx="14701967" cy="2076653"/>
          </a:xfrm>
          <a:custGeom>
            <a:avLst/>
            <a:gdLst/>
            <a:ahLst/>
            <a:cxnLst/>
            <a:rect l="l" t="t" r="r" b="b"/>
            <a:pathLst>
              <a:path w="14701967" h="2076653">
                <a:moveTo>
                  <a:pt x="0" y="0"/>
                </a:moveTo>
                <a:lnTo>
                  <a:pt x="14701967" y="0"/>
                </a:lnTo>
                <a:lnTo>
                  <a:pt x="14701967" y="2076653"/>
                </a:lnTo>
                <a:lnTo>
                  <a:pt x="0" y="207665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12" name="Freeform 12"/>
          <p:cNvSpPr/>
          <p:nvPr/>
        </p:nvSpPr>
        <p:spPr>
          <a:xfrm>
            <a:off x="1662547" y="6548391"/>
            <a:ext cx="14701967" cy="2076653"/>
          </a:xfrm>
          <a:custGeom>
            <a:avLst/>
            <a:gdLst/>
            <a:ahLst/>
            <a:cxnLst/>
            <a:rect l="l" t="t" r="r" b="b"/>
            <a:pathLst>
              <a:path w="14701967" h="2076653">
                <a:moveTo>
                  <a:pt x="0" y="0"/>
                </a:moveTo>
                <a:lnTo>
                  <a:pt x="14701967" y="0"/>
                </a:lnTo>
                <a:lnTo>
                  <a:pt x="14701967" y="2076653"/>
                </a:lnTo>
                <a:lnTo>
                  <a:pt x="0" y="207665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13" name="Freeform 13"/>
          <p:cNvSpPr/>
          <p:nvPr/>
        </p:nvSpPr>
        <p:spPr>
          <a:xfrm>
            <a:off x="1662547" y="7181647"/>
            <a:ext cx="14701967" cy="2076653"/>
          </a:xfrm>
          <a:custGeom>
            <a:avLst/>
            <a:gdLst/>
            <a:ahLst/>
            <a:cxnLst/>
            <a:rect l="l" t="t" r="r" b="b"/>
            <a:pathLst>
              <a:path w="14701967" h="2076653">
                <a:moveTo>
                  <a:pt x="0" y="0"/>
                </a:moveTo>
                <a:lnTo>
                  <a:pt x="14701967" y="0"/>
                </a:lnTo>
                <a:lnTo>
                  <a:pt x="14701967" y="2076653"/>
                </a:lnTo>
                <a:lnTo>
                  <a:pt x="0" y="207665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14" name="Freeform 14"/>
          <p:cNvSpPr/>
          <p:nvPr/>
        </p:nvSpPr>
        <p:spPr>
          <a:xfrm>
            <a:off x="3047824" y="1278508"/>
            <a:ext cx="1468616" cy="1577037"/>
          </a:xfrm>
          <a:custGeom>
            <a:avLst/>
            <a:gdLst/>
            <a:ahLst/>
            <a:cxnLst/>
            <a:rect l="l" t="t" r="r" b="b"/>
            <a:pathLst>
              <a:path w="1468616" h="1577037">
                <a:moveTo>
                  <a:pt x="0" y="0"/>
                </a:moveTo>
                <a:lnTo>
                  <a:pt x="1468616" y="0"/>
                </a:lnTo>
                <a:lnTo>
                  <a:pt x="1468616" y="1577037"/>
                </a:lnTo>
                <a:lnTo>
                  <a:pt x="0" y="157703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15" name="TextBox 15"/>
          <p:cNvSpPr txBox="1"/>
          <p:nvPr/>
        </p:nvSpPr>
        <p:spPr>
          <a:xfrm>
            <a:off x="4967255" y="735273"/>
            <a:ext cx="8656685" cy="18767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310"/>
              </a:lnSpc>
            </a:pPr>
            <a:r>
              <a:rPr lang="en-US" sz="9600" dirty="0">
                <a:solidFill>
                  <a:srgbClr val="FBB911"/>
                </a:solidFill>
                <a:latin typeface="Comic Sans MS" panose="030F0702030302020204" pitchFamily="66" charset="0"/>
              </a:rPr>
              <a:t>Question Time!</a:t>
            </a:r>
          </a:p>
        </p:txBody>
      </p:sp>
      <p:sp>
        <p:nvSpPr>
          <p:cNvPr id="16" name="Freeform 16"/>
          <p:cNvSpPr/>
          <p:nvPr/>
        </p:nvSpPr>
        <p:spPr>
          <a:xfrm flipH="1">
            <a:off x="707115" y="2855545"/>
            <a:ext cx="4681418" cy="7229989"/>
          </a:xfrm>
          <a:custGeom>
            <a:avLst/>
            <a:gdLst/>
            <a:ahLst/>
            <a:cxnLst/>
            <a:rect l="l" t="t" r="r" b="b"/>
            <a:pathLst>
              <a:path w="4681418" h="7229989">
                <a:moveTo>
                  <a:pt x="4681418" y="0"/>
                </a:moveTo>
                <a:lnTo>
                  <a:pt x="0" y="0"/>
                </a:lnTo>
                <a:lnTo>
                  <a:pt x="0" y="7229989"/>
                </a:lnTo>
                <a:lnTo>
                  <a:pt x="4681418" y="7229989"/>
                </a:lnTo>
                <a:lnTo>
                  <a:pt x="4681418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17" name="TextBox 17"/>
          <p:cNvSpPr txBox="1"/>
          <p:nvPr/>
        </p:nvSpPr>
        <p:spPr>
          <a:xfrm>
            <a:off x="6132145" y="5632776"/>
            <a:ext cx="10493308" cy="8720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415"/>
              </a:lnSpc>
            </a:pPr>
            <a:r>
              <a:rPr lang="en-US" sz="3222" dirty="0">
                <a:solidFill>
                  <a:srgbClr val="000000"/>
                </a:solidFill>
                <a:latin typeface="Comic Sans MS" panose="030F0702030302020204" pitchFamily="66" charset="0"/>
              </a:rPr>
              <a:t>If Ling did choose to put other flower seeds into the pot, how would the story have ended differently?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6132145" y="7039271"/>
            <a:ext cx="10525926" cy="5474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511"/>
              </a:lnSpc>
              <a:spcBef>
                <a:spcPct val="0"/>
              </a:spcBef>
            </a:pPr>
            <a:r>
              <a:rPr lang="en-US" sz="3222" dirty="0">
                <a:solidFill>
                  <a:srgbClr val="000000"/>
                </a:solidFill>
                <a:latin typeface="Comic Sans MS" panose="030F0702030302020204" pitchFamily="66" charset="0"/>
              </a:rPr>
              <a:t>Why was the emperor impressed with Ling?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6102083" y="8463341"/>
            <a:ext cx="9825644" cy="4301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254"/>
              </a:lnSpc>
            </a:pPr>
            <a:r>
              <a:rPr lang="en-US" sz="3200" dirty="0">
                <a:solidFill>
                  <a:srgbClr val="000000"/>
                </a:solidFill>
                <a:latin typeface="Comic Sans MS" panose="030F0702030302020204" pitchFamily="66" charset="0"/>
              </a:rPr>
              <a:t>What do you think the moral of the story is? 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6102083" y="4045679"/>
            <a:ext cx="9825644" cy="7993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061"/>
              </a:lnSpc>
            </a:pPr>
            <a:r>
              <a:rPr lang="en-US" sz="3222" dirty="0">
                <a:solidFill>
                  <a:srgbClr val="000000"/>
                </a:solidFill>
                <a:latin typeface="Comic Sans MS" panose="030F0702030302020204" pitchFamily="66" charset="0"/>
              </a:rPr>
              <a:t>What choices could Ling have made when he discovered his flowers were not growing?</a:t>
            </a:r>
          </a:p>
        </p:txBody>
      </p:sp>
      <p:sp>
        <p:nvSpPr>
          <p:cNvPr id="21" name="Freeform 21"/>
          <p:cNvSpPr/>
          <p:nvPr/>
        </p:nvSpPr>
        <p:spPr>
          <a:xfrm>
            <a:off x="5359681" y="4047078"/>
            <a:ext cx="358545" cy="320391"/>
          </a:xfrm>
          <a:custGeom>
            <a:avLst/>
            <a:gdLst/>
            <a:ahLst/>
            <a:cxnLst/>
            <a:rect l="l" t="t" r="r" b="b"/>
            <a:pathLst>
              <a:path w="358545" h="320391">
                <a:moveTo>
                  <a:pt x="0" y="0"/>
                </a:moveTo>
                <a:lnTo>
                  <a:pt x="358545" y="0"/>
                </a:lnTo>
                <a:lnTo>
                  <a:pt x="358545" y="320391"/>
                </a:lnTo>
                <a:lnTo>
                  <a:pt x="0" y="320391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-9276" t="-12213" r="-8185"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22" name="Freeform 22"/>
          <p:cNvSpPr/>
          <p:nvPr/>
        </p:nvSpPr>
        <p:spPr>
          <a:xfrm>
            <a:off x="5389743" y="5658592"/>
            <a:ext cx="358545" cy="320391"/>
          </a:xfrm>
          <a:custGeom>
            <a:avLst/>
            <a:gdLst/>
            <a:ahLst/>
            <a:cxnLst/>
            <a:rect l="l" t="t" r="r" b="b"/>
            <a:pathLst>
              <a:path w="358545" h="320391">
                <a:moveTo>
                  <a:pt x="0" y="0"/>
                </a:moveTo>
                <a:lnTo>
                  <a:pt x="358545" y="0"/>
                </a:lnTo>
                <a:lnTo>
                  <a:pt x="358545" y="320391"/>
                </a:lnTo>
                <a:lnTo>
                  <a:pt x="0" y="320391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-9276" t="-12213" r="-8185"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23" name="Freeform 23"/>
          <p:cNvSpPr/>
          <p:nvPr/>
        </p:nvSpPr>
        <p:spPr>
          <a:xfrm>
            <a:off x="5388533" y="7186136"/>
            <a:ext cx="358545" cy="320391"/>
          </a:xfrm>
          <a:custGeom>
            <a:avLst/>
            <a:gdLst/>
            <a:ahLst/>
            <a:cxnLst/>
            <a:rect l="l" t="t" r="r" b="b"/>
            <a:pathLst>
              <a:path w="358545" h="320391">
                <a:moveTo>
                  <a:pt x="0" y="0"/>
                </a:moveTo>
                <a:lnTo>
                  <a:pt x="358545" y="0"/>
                </a:lnTo>
                <a:lnTo>
                  <a:pt x="358545" y="320391"/>
                </a:lnTo>
                <a:lnTo>
                  <a:pt x="0" y="320391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-9276" t="-12213" r="-8185"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24" name="Freeform 24"/>
          <p:cNvSpPr/>
          <p:nvPr/>
        </p:nvSpPr>
        <p:spPr>
          <a:xfrm>
            <a:off x="5389743" y="8465207"/>
            <a:ext cx="358545" cy="320391"/>
          </a:xfrm>
          <a:custGeom>
            <a:avLst/>
            <a:gdLst/>
            <a:ahLst/>
            <a:cxnLst/>
            <a:rect l="l" t="t" r="r" b="b"/>
            <a:pathLst>
              <a:path w="358545" h="320391">
                <a:moveTo>
                  <a:pt x="0" y="0"/>
                </a:moveTo>
                <a:lnTo>
                  <a:pt x="358545" y="0"/>
                </a:lnTo>
                <a:lnTo>
                  <a:pt x="358545" y="320391"/>
                </a:lnTo>
                <a:lnTo>
                  <a:pt x="0" y="320391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-9276" t="-12213" r="-8185"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25" name="Freeform 25"/>
          <p:cNvSpPr/>
          <p:nvPr/>
        </p:nvSpPr>
        <p:spPr>
          <a:xfrm>
            <a:off x="3047824" y="1278508"/>
            <a:ext cx="1468616" cy="1577037"/>
          </a:xfrm>
          <a:custGeom>
            <a:avLst/>
            <a:gdLst/>
            <a:ahLst/>
            <a:cxnLst/>
            <a:rect l="l" t="t" r="r" b="b"/>
            <a:pathLst>
              <a:path w="1468616" h="1577037">
                <a:moveTo>
                  <a:pt x="0" y="0"/>
                </a:moveTo>
                <a:lnTo>
                  <a:pt x="1468616" y="0"/>
                </a:lnTo>
                <a:lnTo>
                  <a:pt x="1468616" y="1577037"/>
                </a:lnTo>
                <a:lnTo>
                  <a:pt x="0" y="1577037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 rot="-10800000">
            <a:off x="-2934704" y="7315200"/>
            <a:ext cx="22457144" cy="8524732"/>
            <a:chOff x="0" y="0"/>
            <a:chExt cx="6350000" cy="241046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50000" cy="2410460"/>
            </a:xfrm>
            <a:custGeom>
              <a:avLst/>
              <a:gdLst/>
              <a:ahLst/>
              <a:cxnLst/>
              <a:rect l="l" t="t" r="r" b="b"/>
              <a:pathLst>
                <a:path w="6350000" h="2410460">
                  <a:moveTo>
                    <a:pt x="0" y="0"/>
                  </a:moveTo>
                  <a:lnTo>
                    <a:pt x="6350000" y="0"/>
                  </a:lnTo>
                  <a:lnTo>
                    <a:pt x="6350000" y="2410460"/>
                  </a:lnTo>
                  <a:lnTo>
                    <a:pt x="0" y="2410460"/>
                  </a:lnTo>
                  <a:close/>
                </a:path>
              </a:pathLst>
            </a:custGeom>
            <a:blipFill>
              <a:blip r:embed="rId2"/>
              <a:stretch>
                <a:fillRect l="-41939" t="-27591" r="-46053" b="-306644"/>
              </a:stretch>
            </a:blipFill>
          </p:spPr>
          <p:txBody>
            <a:bodyPr/>
            <a:lstStyle/>
            <a:p>
              <a:endParaRPr lang="en-AU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7264413" y="9258300"/>
            <a:ext cx="876300" cy="876300"/>
            <a:chOff x="0" y="0"/>
            <a:chExt cx="1168400" cy="11684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168400" cy="1168400"/>
            </a:xfrm>
            <a:custGeom>
              <a:avLst/>
              <a:gdLst/>
              <a:ahLst/>
              <a:cxnLst/>
              <a:rect l="l" t="t" r="r" b="b"/>
              <a:pathLst>
                <a:path w="1168400" h="1168400">
                  <a:moveTo>
                    <a:pt x="0" y="0"/>
                  </a:moveTo>
                  <a:lnTo>
                    <a:pt x="1168400" y="0"/>
                  </a:lnTo>
                  <a:lnTo>
                    <a:pt x="1168400" y="1168400"/>
                  </a:lnTo>
                  <a:lnTo>
                    <a:pt x="0" y="1168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AU"/>
            </a:p>
          </p:txBody>
        </p:sp>
        <p:sp>
          <p:nvSpPr>
            <p:cNvPr id="6" name="Freeform 6"/>
            <p:cNvSpPr/>
            <p:nvPr/>
          </p:nvSpPr>
          <p:spPr>
            <a:xfrm>
              <a:off x="96375" y="167764"/>
              <a:ext cx="975650" cy="832872"/>
            </a:xfrm>
            <a:custGeom>
              <a:avLst/>
              <a:gdLst/>
              <a:ahLst/>
              <a:cxnLst/>
              <a:rect l="l" t="t" r="r" b="b"/>
              <a:pathLst>
                <a:path w="975650" h="832872">
                  <a:moveTo>
                    <a:pt x="0" y="0"/>
                  </a:moveTo>
                  <a:lnTo>
                    <a:pt x="975650" y="0"/>
                  </a:lnTo>
                  <a:lnTo>
                    <a:pt x="975650" y="832872"/>
                  </a:lnTo>
                  <a:lnTo>
                    <a:pt x="0" y="8328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en-AU"/>
            </a:p>
          </p:txBody>
        </p:sp>
      </p:grpSp>
      <p:sp>
        <p:nvSpPr>
          <p:cNvPr id="7" name="Freeform 7"/>
          <p:cNvSpPr/>
          <p:nvPr/>
        </p:nvSpPr>
        <p:spPr>
          <a:xfrm>
            <a:off x="5271087" y="4187015"/>
            <a:ext cx="11676216" cy="4933201"/>
          </a:xfrm>
          <a:custGeom>
            <a:avLst/>
            <a:gdLst/>
            <a:ahLst/>
            <a:cxnLst/>
            <a:rect l="l" t="t" r="r" b="b"/>
            <a:pathLst>
              <a:path w="11676216" h="4933201">
                <a:moveTo>
                  <a:pt x="0" y="0"/>
                </a:moveTo>
                <a:lnTo>
                  <a:pt x="11676216" y="0"/>
                </a:lnTo>
                <a:lnTo>
                  <a:pt x="11676216" y="4933202"/>
                </a:lnTo>
                <a:lnTo>
                  <a:pt x="0" y="493320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8" name="Freeform 8"/>
          <p:cNvSpPr/>
          <p:nvPr/>
        </p:nvSpPr>
        <p:spPr>
          <a:xfrm flipH="1">
            <a:off x="1411184" y="3154123"/>
            <a:ext cx="5354225" cy="6998987"/>
          </a:xfrm>
          <a:custGeom>
            <a:avLst/>
            <a:gdLst/>
            <a:ahLst/>
            <a:cxnLst/>
            <a:rect l="l" t="t" r="r" b="b"/>
            <a:pathLst>
              <a:path w="5354225" h="6998987">
                <a:moveTo>
                  <a:pt x="5354225" y="0"/>
                </a:moveTo>
                <a:lnTo>
                  <a:pt x="0" y="0"/>
                </a:lnTo>
                <a:lnTo>
                  <a:pt x="0" y="6998986"/>
                </a:lnTo>
                <a:lnTo>
                  <a:pt x="5354225" y="6998986"/>
                </a:lnTo>
                <a:lnTo>
                  <a:pt x="5354225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9" name="Freeform 9"/>
          <p:cNvSpPr/>
          <p:nvPr/>
        </p:nvSpPr>
        <p:spPr>
          <a:xfrm>
            <a:off x="5993018" y="4037178"/>
            <a:ext cx="924626" cy="611409"/>
          </a:xfrm>
          <a:custGeom>
            <a:avLst/>
            <a:gdLst/>
            <a:ahLst/>
            <a:cxnLst/>
            <a:rect l="l" t="t" r="r" b="b"/>
            <a:pathLst>
              <a:path w="924626" h="611409">
                <a:moveTo>
                  <a:pt x="0" y="0"/>
                </a:moveTo>
                <a:lnTo>
                  <a:pt x="924626" y="0"/>
                </a:lnTo>
                <a:lnTo>
                  <a:pt x="924626" y="611409"/>
                </a:lnTo>
                <a:lnTo>
                  <a:pt x="0" y="61140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10" name="Freeform 10"/>
          <p:cNvSpPr/>
          <p:nvPr/>
        </p:nvSpPr>
        <p:spPr>
          <a:xfrm>
            <a:off x="7699536" y="4187015"/>
            <a:ext cx="5814702" cy="3663262"/>
          </a:xfrm>
          <a:custGeom>
            <a:avLst/>
            <a:gdLst/>
            <a:ahLst/>
            <a:cxnLst/>
            <a:rect l="l" t="t" r="r" b="b"/>
            <a:pathLst>
              <a:path w="5814702" h="3663262">
                <a:moveTo>
                  <a:pt x="0" y="0"/>
                </a:moveTo>
                <a:lnTo>
                  <a:pt x="5814702" y="0"/>
                </a:lnTo>
                <a:lnTo>
                  <a:pt x="5814702" y="3663263"/>
                </a:lnTo>
                <a:lnTo>
                  <a:pt x="0" y="366326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11" name="TextBox 11"/>
          <p:cNvSpPr txBox="1"/>
          <p:nvPr/>
        </p:nvSpPr>
        <p:spPr>
          <a:xfrm>
            <a:off x="5307500" y="310371"/>
            <a:ext cx="9399100" cy="1043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920"/>
              </a:lnSpc>
            </a:pPr>
            <a:r>
              <a:rPr lang="en-US" sz="8800" dirty="0">
                <a:solidFill>
                  <a:srgbClr val="FBB911"/>
                </a:solidFill>
                <a:latin typeface="Comic Sans MS" panose="030F0702030302020204" pitchFamily="66" charset="0"/>
              </a:rPr>
              <a:t>The Ripple Effect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458775" y="1790275"/>
            <a:ext cx="17601580" cy="7249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90"/>
              </a:lnSpc>
            </a:pPr>
            <a:r>
              <a:rPr lang="en-US" sz="3000" dirty="0">
                <a:solidFill>
                  <a:srgbClr val="000000"/>
                </a:solidFill>
                <a:latin typeface="Comic Sans MS" panose="030F0702030302020204" pitchFamily="66" charset="0"/>
              </a:rPr>
              <a:t>When we tell the truth OR we tell a lie, the things we say do not just effect us, it effects those around us too. This is called, </a:t>
            </a:r>
            <a:r>
              <a:rPr lang="en-US" sz="3000" u="sng" dirty="0">
                <a:solidFill>
                  <a:srgbClr val="000000"/>
                </a:solidFill>
                <a:latin typeface="Comic Sans MS" panose="030F0702030302020204" pitchFamily="66" charset="0"/>
              </a:rPr>
              <a:t>The Ripple Effect.</a:t>
            </a:r>
            <a:r>
              <a:rPr lang="en-US" sz="3000" dirty="0">
                <a:solidFill>
                  <a:srgbClr val="000000"/>
                </a:solidFill>
                <a:latin typeface="Comic Sans MS" panose="030F0702030302020204" pitchFamily="66" charset="0"/>
              </a:rPr>
              <a:t> It is the effect of our actions on others.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8925016" y="6469402"/>
            <a:ext cx="334549" cy="4751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69"/>
              </a:lnSpc>
            </a:pPr>
            <a:r>
              <a:rPr lang="en-US" sz="3300">
                <a:solidFill>
                  <a:srgbClr val="FFFFFF"/>
                </a:solidFill>
                <a:latin typeface="Ciutadella 3"/>
              </a:rPr>
              <a:t>C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8735827" y="6597037"/>
            <a:ext cx="334549" cy="4362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90"/>
              </a:lnSpc>
            </a:pPr>
            <a:r>
              <a:rPr lang="en-US" sz="3000">
                <a:solidFill>
                  <a:srgbClr val="FFFFFF"/>
                </a:solidFill>
                <a:latin typeface="Ciutadella 3"/>
              </a:rPr>
              <a:t>h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8663561" y="6672666"/>
            <a:ext cx="101865" cy="4751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69"/>
              </a:lnSpc>
            </a:pPr>
            <a:r>
              <a:rPr lang="en-US" sz="3300">
                <a:solidFill>
                  <a:srgbClr val="FFFFFF"/>
                </a:solidFill>
                <a:latin typeface="Ciutadella 3"/>
              </a:rPr>
              <a:t>i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8751999" y="6889676"/>
            <a:ext cx="103105" cy="4751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69"/>
              </a:lnSpc>
            </a:pPr>
            <a:r>
              <a:rPr lang="en-US" sz="3300">
                <a:solidFill>
                  <a:srgbClr val="FFFFFF"/>
                </a:solidFill>
                <a:latin typeface="Ciutadella 3"/>
              </a:rPr>
              <a:t>l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8827809" y="6986420"/>
            <a:ext cx="334549" cy="4751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69"/>
              </a:lnSpc>
            </a:pPr>
            <a:r>
              <a:rPr lang="en-US" sz="3300">
                <a:solidFill>
                  <a:srgbClr val="FFFFFF"/>
                </a:solidFill>
                <a:latin typeface="Ciutadella 3"/>
              </a:rPr>
              <a:t>d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9057467" y="7087171"/>
            <a:ext cx="334549" cy="4751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69"/>
              </a:lnSpc>
            </a:pPr>
            <a:r>
              <a:rPr lang="en-US" sz="3300">
                <a:solidFill>
                  <a:srgbClr val="FFFFFF"/>
                </a:solidFill>
                <a:latin typeface="Ciutadella 3"/>
              </a:rPr>
              <a:t>r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2363618" y="6259472"/>
            <a:ext cx="334549" cy="4751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69"/>
              </a:lnSpc>
            </a:pPr>
            <a:r>
              <a:rPr lang="en-US" sz="3300">
                <a:solidFill>
                  <a:srgbClr val="FFFFFF"/>
                </a:solidFill>
                <a:latin typeface="Ciutadella 3"/>
              </a:rPr>
              <a:t>E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2647367" y="6374787"/>
            <a:ext cx="334549" cy="4751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69"/>
              </a:lnSpc>
            </a:pPr>
            <a:r>
              <a:rPr lang="en-US" sz="3300">
                <a:solidFill>
                  <a:srgbClr val="FFFFFF"/>
                </a:solidFill>
                <a:latin typeface="Ciutadella 3"/>
              </a:rPr>
              <a:t>m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2907890" y="6558143"/>
            <a:ext cx="334549" cy="4751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69"/>
              </a:lnSpc>
            </a:pPr>
            <a:r>
              <a:rPr lang="en-US" sz="3300">
                <a:solidFill>
                  <a:srgbClr val="FFFFFF"/>
                </a:solidFill>
                <a:latin typeface="Ciutadella 3"/>
              </a:rPr>
              <a:t>p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2907890" y="6919745"/>
            <a:ext cx="334549" cy="4751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69"/>
              </a:lnSpc>
            </a:pPr>
            <a:r>
              <a:rPr lang="en-US" sz="3300">
                <a:solidFill>
                  <a:srgbClr val="FFFFFF"/>
                </a:solidFill>
                <a:latin typeface="Ciutadella 3"/>
              </a:rPr>
              <a:t>e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2740615" y="7087171"/>
            <a:ext cx="334549" cy="4751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69"/>
              </a:lnSpc>
            </a:pPr>
            <a:r>
              <a:rPr lang="en-US" sz="3300">
                <a:solidFill>
                  <a:srgbClr val="FFFFFF"/>
                </a:solidFill>
                <a:latin typeface="Ciutadella 3"/>
              </a:rPr>
              <a:t>r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2530892" y="7136755"/>
            <a:ext cx="334549" cy="4751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69"/>
              </a:lnSpc>
            </a:pPr>
            <a:r>
              <a:rPr lang="en-US" sz="3300">
                <a:solidFill>
                  <a:srgbClr val="FFFFFF"/>
                </a:solidFill>
                <a:latin typeface="Ciutadella 3"/>
              </a:rPr>
              <a:t>o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4039317" y="2740804"/>
            <a:ext cx="11676216" cy="11192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40"/>
              </a:lnSpc>
            </a:pPr>
            <a:r>
              <a:rPr lang="en-US" sz="2800" b="1" dirty="0">
                <a:solidFill>
                  <a:srgbClr val="000000"/>
                </a:solidFill>
                <a:latin typeface="Comic Sans MS" panose="030F0702030302020204" pitchFamily="66" charset="0"/>
              </a:rPr>
              <a:t>Discuss the picture below. Discuss how the people below would be effected differently with Ling being truthful or if he was to be dishonest.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9295226" y="7136755"/>
            <a:ext cx="334549" cy="4751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69"/>
              </a:lnSpc>
            </a:pPr>
            <a:r>
              <a:rPr lang="en-US" sz="3300">
                <a:solidFill>
                  <a:srgbClr val="FFFFFF"/>
                </a:solidFill>
                <a:latin typeface="Ciutadella 3"/>
              </a:rPr>
              <a:t>e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12312818" y="7233498"/>
            <a:ext cx="334549" cy="4751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69"/>
              </a:lnSpc>
            </a:pPr>
            <a:r>
              <a:rPr lang="en-US" sz="3300">
                <a:solidFill>
                  <a:srgbClr val="FFFFFF"/>
                </a:solidFill>
                <a:latin typeface="Ciutadella 3"/>
              </a:rPr>
              <a:t>r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9542876" y="7166823"/>
            <a:ext cx="334549" cy="4751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69"/>
              </a:lnSpc>
            </a:pPr>
            <a:r>
              <a:rPr lang="en-US" sz="3300">
                <a:solidFill>
                  <a:srgbClr val="FFFFFF"/>
                </a:solidFill>
                <a:latin typeface="Ciutadella 3"/>
              </a:rPr>
              <a:t>n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11611143" y="6558143"/>
            <a:ext cx="334549" cy="4751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69"/>
              </a:lnSpc>
            </a:pPr>
            <a:r>
              <a:rPr lang="en-US" sz="3300">
                <a:solidFill>
                  <a:srgbClr val="FFFFFF"/>
                </a:solidFill>
                <a:latin typeface="Ciutadella 3"/>
              </a:rPr>
              <a:t>L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11778417" y="6672666"/>
            <a:ext cx="334549" cy="4751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69"/>
              </a:lnSpc>
            </a:pPr>
            <a:r>
              <a:rPr lang="en-US" sz="3300">
                <a:solidFill>
                  <a:srgbClr val="FFFFFF"/>
                </a:solidFill>
                <a:latin typeface="Ciutadella 3"/>
              </a:rPr>
              <a:t>i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11654592" y="6889676"/>
            <a:ext cx="334549" cy="4751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69"/>
              </a:lnSpc>
            </a:pPr>
            <a:r>
              <a:rPr lang="en-US" sz="3300">
                <a:solidFill>
                  <a:srgbClr val="FFFFFF"/>
                </a:solidFill>
                <a:latin typeface="Ciutadella 3"/>
              </a:rPr>
              <a:t>n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11405769" y="6986420"/>
            <a:ext cx="334549" cy="4751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69"/>
              </a:lnSpc>
            </a:pPr>
            <a:r>
              <a:rPr lang="en-US" sz="3300">
                <a:solidFill>
                  <a:srgbClr val="FFFFFF"/>
                </a:solidFill>
                <a:latin typeface="Ciutadella 3"/>
              </a:rPr>
              <a:t>g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8111353" y="6147156"/>
            <a:ext cx="334549" cy="4751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69"/>
              </a:lnSpc>
            </a:pPr>
            <a:r>
              <a:rPr lang="en-US" sz="3300">
                <a:solidFill>
                  <a:srgbClr val="FFFFFF"/>
                </a:solidFill>
                <a:latin typeface="Ciutadella 3"/>
              </a:rPr>
              <a:t>C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7859527" y="6217404"/>
            <a:ext cx="334549" cy="4362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90"/>
              </a:lnSpc>
            </a:pPr>
            <a:r>
              <a:rPr lang="en-US" sz="3000">
                <a:solidFill>
                  <a:srgbClr val="FFFFFF"/>
                </a:solidFill>
                <a:latin typeface="Ciutadella 3"/>
              </a:rPr>
              <a:t>o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7699536" y="6394235"/>
            <a:ext cx="334549" cy="4362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90"/>
              </a:lnSpc>
            </a:pPr>
            <a:r>
              <a:rPr lang="en-US" sz="3000">
                <a:solidFill>
                  <a:srgbClr val="FFFFFF"/>
                </a:solidFill>
                <a:latin typeface="Ciutadella 3"/>
              </a:rPr>
              <a:t>u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7486878" y="6531157"/>
            <a:ext cx="334549" cy="4362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90"/>
              </a:lnSpc>
            </a:pPr>
            <a:r>
              <a:rPr lang="en-US" sz="3000">
                <a:solidFill>
                  <a:srgbClr val="FFFFFF"/>
                </a:solidFill>
                <a:latin typeface="Ciutadella 3"/>
              </a:rPr>
              <a:t>n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7486878" y="6805221"/>
            <a:ext cx="334549" cy="4362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90"/>
              </a:lnSpc>
            </a:pPr>
            <a:r>
              <a:rPr lang="en-US" sz="3000">
                <a:solidFill>
                  <a:srgbClr val="FFFFFF"/>
                </a:solidFill>
                <a:latin typeface="Ciutadella 3"/>
              </a:rPr>
              <a:t>t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7524978" y="7087171"/>
            <a:ext cx="334549" cy="4362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90"/>
              </a:lnSpc>
            </a:pPr>
            <a:r>
              <a:rPr lang="en-US" sz="3000">
                <a:solidFill>
                  <a:srgbClr val="FFFFFF"/>
                </a:solidFill>
                <a:latin typeface="Ciutadella 3"/>
              </a:rPr>
              <a:t>r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7699536" y="7233498"/>
            <a:ext cx="334549" cy="4362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90"/>
              </a:lnSpc>
            </a:pPr>
            <a:r>
              <a:rPr lang="en-US" sz="3000">
                <a:solidFill>
                  <a:srgbClr val="FFFFFF"/>
                </a:solidFill>
                <a:latin typeface="Ciutadella 3"/>
              </a:rPr>
              <a:t>y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 rot="-5400000">
            <a:off x="2797062" y="2462463"/>
            <a:ext cx="22457144" cy="8524732"/>
            <a:chOff x="0" y="0"/>
            <a:chExt cx="6350000" cy="2410460"/>
          </a:xfrm>
        </p:grpSpPr>
        <p:sp>
          <p:nvSpPr>
            <p:cNvPr id="3" name="Freeform 3"/>
            <p:cNvSpPr/>
            <p:nvPr/>
          </p:nvSpPr>
          <p:spPr>
            <a:xfrm flipH="1" flipV="1">
              <a:off x="0" y="0"/>
              <a:ext cx="6350000" cy="2410460"/>
            </a:xfrm>
            <a:custGeom>
              <a:avLst/>
              <a:gdLst/>
              <a:ahLst/>
              <a:cxnLst/>
              <a:rect l="l" t="t" r="r" b="b"/>
              <a:pathLst>
                <a:path w="6350000" h="2410460">
                  <a:moveTo>
                    <a:pt x="6350000" y="2410460"/>
                  </a:moveTo>
                  <a:lnTo>
                    <a:pt x="0" y="2410460"/>
                  </a:lnTo>
                  <a:lnTo>
                    <a:pt x="0" y="0"/>
                  </a:lnTo>
                  <a:lnTo>
                    <a:pt x="6350000" y="0"/>
                  </a:lnTo>
                  <a:close/>
                </a:path>
              </a:pathLst>
            </a:custGeom>
            <a:blipFill>
              <a:blip r:embed="rId2"/>
              <a:stretch>
                <a:fillRect l="-39432" t="-76243" r="-17490" b="-186225"/>
              </a:stretch>
            </a:blipFill>
          </p:spPr>
          <p:txBody>
            <a:bodyPr/>
            <a:lstStyle/>
            <a:p>
              <a:endParaRPr lang="en-AU"/>
            </a:p>
          </p:txBody>
        </p:sp>
      </p:grpSp>
      <p:sp>
        <p:nvSpPr>
          <p:cNvPr id="4" name="Freeform 4"/>
          <p:cNvSpPr/>
          <p:nvPr/>
        </p:nvSpPr>
        <p:spPr>
          <a:xfrm rot="-5400000">
            <a:off x="5848487" y="2433719"/>
            <a:ext cx="10736535" cy="5869097"/>
          </a:xfrm>
          <a:custGeom>
            <a:avLst/>
            <a:gdLst/>
            <a:ahLst/>
            <a:cxnLst/>
            <a:rect l="l" t="t" r="r" b="b"/>
            <a:pathLst>
              <a:path w="10736535" h="5869097">
                <a:moveTo>
                  <a:pt x="0" y="0"/>
                </a:moveTo>
                <a:lnTo>
                  <a:pt x="10736535" y="0"/>
                </a:lnTo>
                <a:lnTo>
                  <a:pt x="10736535" y="5869097"/>
                </a:lnTo>
                <a:lnTo>
                  <a:pt x="0" y="586909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grpSp>
        <p:nvGrpSpPr>
          <p:cNvPr id="5" name="Group 5"/>
          <p:cNvGrpSpPr/>
          <p:nvPr/>
        </p:nvGrpSpPr>
        <p:grpSpPr>
          <a:xfrm>
            <a:off x="17264413" y="9258300"/>
            <a:ext cx="876300" cy="876300"/>
            <a:chOff x="0" y="0"/>
            <a:chExt cx="1168400" cy="11684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168400" cy="1168400"/>
            </a:xfrm>
            <a:custGeom>
              <a:avLst/>
              <a:gdLst/>
              <a:ahLst/>
              <a:cxnLst/>
              <a:rect l="l" t="t" r="r" b="b"/>
              <a:pathLst>
                <a:path w="1168400" h="1168400">
                  <a:moveTo>
                    <a:pt x="0" y="0"/>
                  </a:moveTo>
                  <a:lnTo>
                    <a:pt x="1168400" y="0"/>
                  </a:lnTo>
                  <a:lnTo>
                    <a:pt x="1168400" y="1168400"/>
                  </a:lnTo>
                  <a:lnTo>
                    <a:pt x="0" y="1168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AU"/>
            </a:p>
          </p:txBody>
        </p:sp>
        <p:sp>
          <p:nvSpPr>
            <p:cNvPr id="7" name="Freeform 7"/>
            <p:cNvSpPr/>
            <p:nvPr/>
          </p:nvSpPr>
          <p:spPr>
            <a:xfrm>
              <a:off x="96375" y="167764"/>
              <a:ext cx="975650" cy="832872"/>
            </a:xfrm>
            <a:custGeom>
              <a:avLst/>
              <a:gdLst/>
              <a:ahLst/>
              <a:cxnLst/>
              <a:rect l="l" t="t" r="r" b="b"/>
              <a:pathLst>
                <a:path w="975650" h="832872">
                  <a:moveTo>
                    <a:pt x="0" y="0"/>
                  </a:moveTo>
                  <a:lnTo>
                    <a:pt x="975650" y="0"/>
                  </a:lnTo>
                  <a:lnTo>
                    <a:pt x="975650" y="832872"/>
                  </a:lnTo>
                  <a:lnTo>
                    <a:pt x="0" y="8328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n-AU"/>
            </a:p>
          </p:txBody>
        </p:sp>
      </p:grpSp>
      <p:sp>
        <p:nvSpPr>
          <p:cNvPr id="8" name="Freeform 8"/>
          <p:cNvSpPr/>
          <p:nvPr/>
        </p:nvSpPr>
        <p:spPr>
          <a:xfrm>
            <a:off x="218596" y="7008795"/>
            <a:ext cx="1387710" cy="1167411"/>
          </a:xfrm>
          <a:custGeom>
            <a:avLst/>
            <a:gdLst/>
            <a:ahLst/>
            <a:cxnLst/>
            <a:rect l="l" t="t" r="r" b="b"/>
            <a:pathLst>
              <a:path w="1387710" h="1167411">
                <a:moveTo>
                  <a:pt x="0" y="0"/>
                </a:moveTo>
                <a:lnTo>
                  <a:pt x="1387711" y="0"/>
                </a:lnTo>
                <a:lnTo>
                  <a:pt x="1387711" y="1167412"/>
                </a:lnTo>
                <a:lnTo>
                  <a:pt x="0" y="116741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9" name="Freeform 9"/>
          <p:cNvSpPr/>
          <p:nvPr/>
        </p:nvSpPr>
        <p:spPr>
          <a:xfrm>
            <a:off x="2432525" y="6171169"/>
            <a:ext cx="1387710" cy="1167411"/>
          </a:xfrm>
          <a:custGeom>
            <a:avLst/>
            <a:gdLst/>
            <a:ahLst/>
            <a:cxnLst/>
            <a:rect l="l" t="t" r="r" b="b"/>
            <a:pathLst>
              <a:path w="1387710" h="1167411">
                <a:moveTo>
                  <a:pt x="0" y="0"/>
                </a:moveTo>
                <a:lnTo>
                  <a:pt x="1387710" y="0"/>
                </a:lnTo>
                <a:lnTo>
                  <a:pt x="1387710" y="1167412"/>
                </a:lnTo>
                <a:lnTo>
                  <a:pt x="0" y="116741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10" name="Freeform 10"/>
          <p:cNvSpPr/>
          <p:nvPr/>
        </p:nvSpPr>
        <p:spPr>
          <a:xfrm>
            <a:off x="2432525" y="7790707"/>
            <a:ext cx="1387710" cy="1167411"/>
          </a:xfrm>
          <a:custGeom>
            <a:avLst/>
            <a:gdLst/>
            <a:ahLst/>
            <a:cxnLst/>
            <a:rect l="l" t="t" r="r" b="b"/>
            <a:pathLst>
              <a:path w="1387710" h="1167411">
                <a:moveTo>
                  <a:pt x="0" y="0"/>
                </a:moveTo>
                <a:lnTo>
                  <a:pt x="1387710" y="0"/>
                </a:lnTo>
                <a:lnTo>
                  <a:pt x="1387710" y="1167411"/>
                </a:lnTo>
                <a:lnTo>
                  <a:pt x="0" y="116741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11" name="Freeform 11"/>
          <p:cNvSpPr/>
          <p:nvPr/>
        </p:nvSpPr>
        <p:spPr>
          <a:xfrm>
            <a:off x="4803890" y="5485832"/>
            <a:ext cx="1387710" cy="1167411"/>
          </a:xfrm>
          <a:custGeom>
            <a:avLst/>
            <a:gdLst/>
            <a:ahLst/>
            <a:cxnLst/>
            <a:rect l="l" t="t" r="r" b="b"/>
            <a:pathLst>
              <a:path w="1387710" h="1167411">
                <a:moveTo>
                  <a:pt x="0" y="0"/>
                </a:moveTo>
                <a:lnTo>
                  <a:pt x="1387710" y="0"/>
                </a:lnTo>
                <a:lnTo>
                  <a:pt x="1387710" y="1167412"/>
                </a:lnTo>
                <a:lnTo>
                  <a:pt x="0" y="116741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12" name="Freeform 12"/>
          <p:cNvSpPr/>
          <p:nvPr/>
        </p:nvSpPr>
        <p:spPr>
          <a:xfrm>
            <a:off x="4803890" y="7105370"/>
            <a:ext cx="1387710" cy="1167411"/>
          </a:xfrm>
          <a:custGeom>
            <a:avLst/>
            <a:gdLst/>
            <a:ahLst/>
            <a:cxnLst/>
            <a:rect l="l" t="t" r="r" b="b"/>
            <a:pathLst>
              <a:path w="1387710" h="1167411">
                <a:moveTo>
                  <a:pt x="0" y="0"/>
                </a:moveTo>
                <a:lnTo>
                  <a:pt x="1387710" y="0"/>
                </a:lnTo>
                <a:lnTo>
                  <a:pt x="1387710" y="1167412"/>
                </a:lnTo>
                <a:lnTo>
                  <a:pt x="0" y="1167412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13" name="Freeform 13"/>
          <p:cNvSpPr/>
          <p:nvPr/>
        </p:nvSpPr>
        <p:spPr>
          <a:xfrm>
            <a:off x="4803890" y="8720457"/>
            <a:ext cx="1387710" cy="1167411"/>
          </a:xfrm>
          <a:custGeom>
            <a:avLst/>
            <a:gdLst/>
            <a:ahLst/>
            <a:cxnLst/>
            <a:rect l="l" t="t" r="r" b="b"/>
            <a:pathLst>
              <a:path w="1387710" h="1167411">
                <a:moveTo>
                  <a:pt x="0" y="0"/>
                </a:moveTo>
                <a:lnTo>
                  <a:pt x="1387710" y="0"/>
                </a:lnTo>
                <a:lnTo>
                  <a:pt x="1387710" y="1167411"/>
                </a:lnTo>
                <a:lnTo>
                  <a:pt x="0" y="1167411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14" name="Freeform 14"/>
          <p:cNvSpPr/>
          <p:nvPr/>
        </p:nvSpPr>
        <p:spPr>
          <a:xfrm>
            <a:off x="7197480" y="4848965"/>
            <a:ext cx="1387710" cy="1167411"/>
          </a:xfrm>
          <a:custGeom>
            <a:avLst/>
            <a:gdLst/>
            <a:ahLst/>
            <a:cxnLst/>
            <a:rect l="l" t="t" r="r" b="b"/>
            <a:pathLst>
              <a:path w="1387710" h="1167411">
                <a:moveTo>
                  <a:pt x="0" y="0"/>
                </a:moveTo>
                <a:lnTo>
                  <a:pt x="1387710" y="0"/>
                </a:lnTo>
                <a:lnTo>
                  <a:pt x="1387710" y="1167411"/>
                </a:lnTo>
                <a:lnTo>
                  <a:pt x="0" y="1167411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15" name="Freeform 15"/>
          <p:cNvSpPr/>
          <p:nvPr/>
        </p:nvSpPr>
        <p:spPr>
          <a:xfrm>
            <a:off x="7197480" y="6126324"/>
            <a:ext cx="1387710" cy="1167411"/>
          </a:xfrm>
          <a:custGeom>
            <a:avLst/>
            <a:gdLst/>
            <a:ahLst/>
            <a:cxnLst/>
            <a:rect l="l" t="t" r="r" b="b"/>
            <a:pathLst>
              <a:path w="1387710" h="1167411">
                <a:moveTo>
                  <a:pt x="0" y="0"/>
                </a:moveTo>
                <a:lnTo>
                  <a:pt x="1387710" y="0"/>
                </a:lnTo>
                <a:lnTo>
                  <a:pt x="1387710" y="1167411"/>
                </a:lnTo>
                <a:lnTo>
                  <a:pt x="0" y="1167411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16" name="Freeform 16"/>
          <p:cNvSpPr/>
          <p:nvPr/>
        </p:nvSpPr>
        <p:spPr>
          <a:xfrm>
            <a:off x="7197480" y="7584475"/>
            <a:ext cx="1387710" cy="1167411"/>
          </a:xfrm>
          <a:custGeom>
            <a:avLst/>
            <a:gdLst/>
            <a:ahLst/>
            <a:cxnLst/>
            <a:rect l="l" t="t" r="r" b="b"/>
            <a:pathLst>
              <a:path w="1387710" h="1167411">
                <a:moveTo>
                  <a:pt x="0" y="0"/>
                </a:moveTo>
                <a:lnTo>
                  <a:pt x="1387710" y="0"/>
                </a:lnTo>
                <a:lnTo>
                  <a:pt x="1387710" y="1167411"/>
                </a:lnTo>
                <a:lnTo>
                  <a:pt x="0" y="1167411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17" name="Freeform 17"/>
          <p:cNvSpPr/>
          <p:nvPr/>
        </p:nvSpPr>
        <p:spPr>
          <a:xfrm>
            <a:off x="7197480" y="8908821"/>
            <a:ext cx="1387710" cy="1167411"/>
          </a:xfrm>
          <a:custGeom>
            <a:avLst/>
            <a:gdLst/>
            <a:ahLst/>
            <a:cxnLst/>
            <a:rect l="l" t="t" r="r" b="b"/>
            <a:pathLst>
              <a:path w="1387710" h="1167411">
                <a:moveTo>
                  <a:pt x="0" y="0"/>
                </a:moveTo>
                <a:lnTo>
                  <a:pt x="1387710" y="0"/>
                </a:lnTo>
                <a:lnTo>
                  <a:pt x="1387710" y="1167412"/>
                </a:lnTo>
                <a:lnTo>
                  <a:pt x="0" y="116741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18" name="Freeform 18"/>
          <p:cNvSpPr/>
          <p:nvPr/>
        </p:nvSpPr>
        <p:spPr>
          <a:xfrm>
            <a:off x="11455211" y="5940775"/>
            <a:ext cx="2382623" cy="2472242"/>
          </a:xfrm>
          <a:custGeom>
            <a:avLst/>
            <a:gdLst/>
            <a:ahLst/>
            <a:cxnLst/>
            <a:rect l="l" t="t" r="r" b="b"/>
            <a:pathLst>
              <a:path w="2382623" h="2472242">
                <a:moveTo>
                  <a:pt x="0" y="0"/>
                </a:moveTo>
                <a:lnTo>
                  <a:pt x="2382623" y="0"/>
                </a:lnTo>
                <a:lnTo>
                  <a:pt x="2382623" y="2472242"/>
                </a:lnTo>
                <a:lnTo>
                  <a:pt x="0" y="2472242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19" name="Freeform 19"/>
          <p:cNvSpPr/>
          <p:nvPr/>
        </p:nvSpPr>
        <p:spPr>
          <a:xfrm>
            <a:off x="9254432" y="6693937"/>
            <a:ext cx="1781679" cy="1289288"/>
          </a:xfrm>
          <a:custGeom>
            <a:avLst/>
            <a:gdLst/>
            <a:ahLst/>
            <a:cxnLst/>
            <a:rect l="l" t="t" r="r" b="b"/>
            <a:pathLst>
              <a:path w="1781679" h="1289288">
                <a:moveTo>
                  <a:pt x="0" y="0"/>
                </a:moveTo>
                <a:lnTo>
                  <a:pt x="1781679" y="0"/>
                </a:lnTo>
                <a:lnTo>
                  <a:pt x="1781679" y="1289287"/>
                </a:lnTo>
                <a:lnTo>
                  <a:pt x="0" y="1289287"/>
                </a:lnTo>
                <a:lnTo>
                  <a:pt x="0" y="0"/>
                </a:lnTo>
                <a:close/>
              </a:path>
            </a:pathLst>
          </a:custGeom>
          <a:blipFill>
            <a:blip r:embed="rId28">
              <a:extLst>
                <a:ext uri="{96DAC541-7B7A-43D3-8B79-37D633B846F1}">
                  <asvg:svgBlip xmlns:asvg="http://schemas.microsoft.com/office/drawing/2016/SVG/main" r:embed="rId2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20" name="Freeform 20"/>
          <p:cNvSpPr/>
          <p:nvPr/>
        </p:nvSpPr>
        <p:spPr>
          <a:xfrm rot="-1501050">
            <a:off x="1686331" y="7024818"/>
            <a:ext cx="666293" cy="447804"/>
          </a:xfrm>
          <a:custGeom>
            <a:avLst/>
            <a:gdLst/>
            <a:ahLst/>
            <a:cxnLst/>
            <a:rect l="l" t="t" r="r" b="b"/>
            <a:pathLst>
              <a:path w="666293" h="447804">
                <a:moveTo>
                  <a:pt x="0" y="0"/>
                </a:moveTo>
                <a:lnTo>
                  <a:pt x="666293" y="0"/>
                </a:lnTo>
                <a:lnTo>
                  <a:pt x="666293" y="447804"/>
                </a:lnTo>
                <a:lnTo>
                  <a:pt x="0" y="447804"/>
                </a:lnTo>
                <a:lnTo>
                  <a:pt x="0" y="0"/>
                </a:lnTo>
                <a:close/>
              </a:path>
            </a:pathLst>
          </a:custGeom>
          <a:blipFill>
            <a:blip r:embed="rId30">
              <a:extLst>
                <a:ext uri="{96DAC541-7B7A-43D3-8B79-37D633B846F1}">
                  <asvg:svgBlip xmlns:asvg="http://schemas.microsoft.com/office/drawing/2016/SVG/main" r:embed="rId3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21" name="Freeform 21"/>
          <p:cNvSpPr/>
          <p:nvPr/>
        </p:nvSpPr>
        <p:spPr>
          <a:xfrm rot="-1501050">
            <a:off x="3978916" y="6291048"/>
            <a:ext cx="666293" cy="447804"/>
          </a:xfrm>
          <a:custGeom>
            <a:avLst/>
            <a:gdLst/>
            <a:ahLst/>
            <a:cxnLst/>
            <a:rect l="l" t="t" r="r" b="b"/>
            <a:pathLst>
              <a:path w="666293" h="447804">
                <a:moveTo>
                  <a:pt x="0" y="0"/>
                </a:moveTo>
                <a:lnTo>
                  <a:pt x="666293" y="0"/>
                </a:lnTo>
                <a:lnTo>
                  <a:pt x="666293" y="447805"/>
                </a:lnTo>
                <a:lnTo>
                  <a:pt x="0" y="447805"/>
                </a:lnTo>
                <a:lnTo>
                  <a:pt x="0" y="0"/>
                </a:lnTo>
                <a:close/>
              </a:path>
            </a:pathLst>
          </a:custGeom>
          <a:blipFill>
            <a:blip r:embed="rId30">
              <a:extLst>
                <a:ext uri="{96DAC541-7B7A-43D3-8B79-37D633B846F1}">
                  <asvg:svgBlip xmlns:asvg="http://schemas.microsoft.com/office/drawing/2016/SVG/main" r:embed="rId3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22" name="Freeform 22"/>
          <p:cNvSpPr/>
          <p:nvPr/>
        </p:nvSpPr>
        <p:spPr>
          <a:xfrm rot="-1501050">
            <a:off x="6361394" y="5532061"/>
            <a:ext cx="666293" cy="447804"/>
          </a:xfrm>
          <a:custGeom>
            <a:avLst/>
            <a:gdLst/>
            <a:ahLst/>
            <a:cxnLst/>
            <a:rect l="l" t="t" r="r" b="b"/>
            <a:pathLst>
              <a:path w="666293" h="447804">
                <a:moveTo>
                  <a:pt x="0" y="0"/>
                </a:moveTo>
                <a:lnTo>
                  <a:pt x="666293" y="0"/>
                </a:lnTo>
                <a:lnTo>
                  <a:pt x="666293" y="447804"/>
                </a:lnTo>
                <a:lnTo>
                  <a:pt x="0" y="447804"/>
                </a:lnTo>
                <a:lnTo>
                  <a:pt x="0" y="0"/>
                </a:lnTo>
                <a:close/>
              </a:path>
            </a:pathLst>
          </a:custGeom>
          <a:blipFill>
            <a:blip r:embed="rId30">
              <a:extLst>
                <a:ext uri="{96DAC541-7B7A-43D3-8B79-37D633B846F1}">
                  <asvg:svgBlip xmlns:asvg="http://schemas.microsoft.com/office/drawing/2016/SVG/main" r:embed="rId3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23" name="Freeform 23"/>
          <p:cNvSpPr/>
          <p:nvPr/>
        </p:nvSpPr>
        <p:spPr>
          <a:xfrm rot="1544159">
            <a:off x="1702055" y="7772102"/>
            <a:ext cx="666293" cy="447804"/>
          </a:xfrm>
          <a:custGeom>
            <a:avLst/>
            <a:gdLst/>
            <a:ahLst/>
            <a:cxnLst/>
            <a:rect l="l" t="t" r="r" b="b"/>
            <a:pathLst>
              <a:path w="666293" h="447804">
                <a:moveTo>
                  <a:pt x="0" y="0"/>
                </a:moveTo>
                <a:lnTo>
                  <a:pt x="666293" y="0"/>
                </a:lnTo>
                <a:lnTo>
                  <a:pt x="666293" y="447804"/>
                </a:lnTo>
                <a:lnTo>
                  <a:pt x="0" y="447804"/>
                </a:lnTo>
                <a:lnTo>
                  <a:pt x="0" y="0"/>
                </a:lnTo>
                <a:close/>
              </a:path>
            </a:pathLst>
          </a:custGeom>
          <a:blipFill>
            <a:blip r:embed="rId30">
              <a:extLst>
                <a:ext uri="{96DAC541-7B7A-43D3-8B79-37D633B846F1}">
                  <asvg:svgBlip xmlns:asvg="http://schemas.microsoft.com/office/drawing/2016/SVG/main" r:embed="rId3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24" name="Freeform 24"/>
          <p:cNvSpPr/>
          <p:nvPr/>
        </p:nvSpPr>
        <p:spPr>
          <a:xfrm rot="1544159">
            <a:off x="3884413" y="8734216"/>
            <a:ext cx="666293" cy="447804"/>
          </a:xfrm>
          <a:custGeom>
            <a:avLst/>
            <a:gdLst/>
            <a:ahLst/>
            <a:cxnLst/>
            <a:rect l="l" t="t" r="r" b="b"/>
            <a:pathLst>
              <a:path w="666293" h="447804">
                <a:moveTo>
                  <a:pt x="0" y="0"/>
                </a:moveTo>
                <a:lnTo>
                  <a:pt x="666292" y="0"/>
                </a:lnTo>
                <a:lnTo>
                  <a:pt x="666292" y="447805"/>
                </a:lnTo>
                <a:lnTo>
                  <a:pt x="0" y="447805"/>
                </a:lnTo>
                <a:lnTo>
                  <a:pt x="0" y="0"/>
                </a:lnTo>
                <a:close/>
              </a:path>
            </a:pathLst>
          </a:custGeom>
          <a:blipFill>
            <a:blip r:embed="rId30">
              <a:extLst>
                <a:ext uri="{96DAC541-7B7A-43D3-8B79-37D633B846F1}">
                  <asvg:svgBlip xmlns:asvg="http://schemas.microsoft.com/office/drawing/2016/SVG/main" r:embed="rId3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25" name="Freeform 25"/>
          <p:cNvSpPr/>
          <p:nvPr/>
        </p:nvSpPr>
        <p:spPr>
          <a:xfrm rot="-1501050">
            <a:off x="3978916" y="7952305"/>
            <a:ext cx="666293" cy="447804"/>
          </a:xfrm>
          <a:custGeom>
            <a:avLst/>
            <a:gdLst/>
            <a:ahLst/>
            <a:cxnLst/>
            <a:rect l="l" t="t" r="r" b="b"/>
            <a:pathLst>
              <a:path w="666293" h="447804">
                <a:moveTo>
                  <a:pt x="0" y="0"/>
                </a:moveTo>
                <a:lnTo>
                  <a:pt x="666293" y="0"/>
                </a:lnTo>
                <a:lnTo>
                  <a:pt x="666293" y="447804"/>
                </a:lnTo>
                <a:lnTo>
                  <a:pt x="0" y="447804"/>
                </a:lnTo>
                <a:lnTo>
                  <a:pt x="0" y="0"/>
                </a:lnTo>
                <a:close/>
              </a:path>
            </a:pathLst>
          </a:custGeom>
          <a:blipFill>
            <a:blip r:embed="rId30">
              <a:extLst>
                <a:ext uri="{96DAC541-7B7A-43D3-8B79-37D633B846F1}">
                  <asvg:svgBlip xmlns:asvg="http://schemas.microsoft.com/office/drawing/2016/SVG/main" r:embed="rId3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26" name="Freeform 26"/>
          <p:cNvSpPr/>
          <p:nvPr/>
        </p:nvSpPr>
        <p:spPr>
          <a:xfrm rot="-1501050">
            <a:off x="6283606" y="7202465"/>
            <a:ext cx="666293" cy="447804"/>
          </a:xfrm>
          <a:custGeom>
            <a:avLst/>
            <a:gdLst/>
            <a:ahLst/>
            <a:cxnLst/>
            <a:rect l="l" t="t" r="r" b="b"/>
            <a:pathLst>
              <a:path w="666293" h="447804">
                <a:moveTo>
                  <a:pt x="0" y="0"/>
                </a:moveTo>
                <a:lnTo>
                  <a:pt x="666293" y="0"/>
                </a:lnTo>
                <a:lnTo>
                  <a:pt x="666293" y="447805"/>
                </a:lnTo>
                <a:lnTo>
                  <a:pt x="0" y="447805"/>
                </a:lnTo>
                <a:lnTo>
                  <a:pt x="0" y="0"/>
                </a:lnTo>
                <a:close/>
              </a:path>
            </a:pathLst>
          </a:custGeom>
          <a:blipFill>
            <a:blip r:embed="rId30">
              <a:extLst>
                <a:ext uri="{96DAC541-7B7A-43D3-8B79-37D633B846F1}">
                  <asvg:svgBlip xmlns:asvg="http://schemas.microsoft.com/office/drawing/2016/SVG/main" r:embed="rId3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27" name="Freeform 27"/>
          <p:cNvSpPr/>
          <p:nvPr/>
        </p:nvSpPr>
        <p:spPr>
          <a:xfrm rot="-1501050">
            <a:off x="6350281" y="8795621"/>
            <a:ext cx="666293" cy="447804"/>
          </a:xfrm>
          <a:custGeom>
            <a:avLst/>
            <a:gdLst/>
            <a:ahLst/>
            <a:cxnLst/>
            <a:rect l="l" t="t" r="r" b="b"/>
            <a:pathLst>
              <a:path w="666293" h="447804">
                <a:moveTo>
                  <a:pt x="0" y="0"/>
                </a:moveTo>
                <a:lnTo>
                  <a:pt x="666293" y="0"/>
                </a:lnTo>
                <a:lnTo>
                  <a:pt x="666293" y="447804"/>
                </a:lnTo>
                <a:lnTo>
                  <a:pt x="0" y="447804"/>
                </a:lnTo>
                <a:lnTo>
                  <a:pt x="0" y="0"/>
                </a:lnTo>
                <a:close/>
              </a:path>
            </a:pathLst>
          </a:custGeom>
          <a:blipFill>
            <a:blip r:embed="rId30">
              <a:extLst>
                <a:ext uri="{96DAC541-7B7A-43D3-8B79-37D633B846F1}">
                  <asvg:svgBlip xmlns:asvg="http://schemas.microsoft.com/office/drawing/2016/SVG/main" r:embed="rId3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28" name="Freeform 28"/>
          <p:cNvSpPr/>
          <p:nvPr/>
        </p:nvSpPr>
        <p:spPr>
          <a:xfrm rot="1544159">
            <a:off x="3978170" y="6832480"/>
            <a:ext cx="666293" cy="447804"/>
          </a:xfrm>
          <a:custGeom>
            <a:avLst/>
            <a:gdLst/>
            <a:ahLst/>
            <a:cxnLst/>
            <a:rect l="l" t="t" r="r" b="b"/>
            <a:pathLst>
              <a:path w="666293" h="447804">
                <a:moveTo>
                  <a:pt x="0" y="0"/>
                </a:moveTo>
                <a:lnTo>
                  <a:pt x="666293" y="0"/>
                </a:lnTo>
                <a:lnTo>
                  <a:pt x="666293" y="447804"/>
                </a:lnTo>
                <a:lnTo>
                  <a:pt x="0" y="447804"/>
                </a:lnTo>
                <a:lnTo>
                  <a:pt x="0" y="0"/>
                </a:lnTo>
                <a:close/>
              </a:path>
            </a:pathLst>
          </a:custGeom>
          <a:blipFill>
            <a:blip r:embed="rId30">
              <a:extLst>
                <a:ext uri="{96DAC541-7B7A-43D3-8B79-37D633B846F1}">
                  <asvg:svgBlip xmlns:asvg="http://schemas.microsoft.com/office/drawing/2016/SVG/main" r:embed="rId3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29" name="Freeform 29"/>
          <p:cNvSpPr/>
          <p:nvPr/>
        </p:nvSpPr>
        <p:spPr>
          <a:xfrm rot="1544159">
            <a:off x="6349535" y="6082989"/>
            <a:ext cx="666293" cy="447804"/>
          </a:xfrm>
          <a:custGeom>
            <a:avLst/>
            <a:gdLst/>
            <a:ahLst/>
            <a:cxnLst/>
            <a:rect l="l" t="t" r="r" b="b"/>
            <a:pathLst>
              <a:path w="666293" h="447804">
                <a:moveTo>
                  <a:pt x="0" y="0"/>
                </a:moveTo>
                <a:lnTo>
                  <a:pt x="666293" y="0"/>
                </a:lnTo>
                <a:lnTo>
                  <a:pt x="666293" y="447804"/>
                </a:lnTo>
                <a:lnTo>
                  <a:pt x="0" y="447804"/>
                </a:lnTo>
                <a:lnTo>
                  <a:pt x="0" y="0"/>
                </a:lnTo>
                <a:close/>
              </a:path>
            </a:pathLst>
          </a:custGeom>
          <a:blipFill>
            <a:blip r:embed="rId30">
              <a:extLst>
                <a:ext uri="{96DAC541-7B7A-43D3-8B79-37D633B846F1}">
                  <asvg:svgBlip xmlns:asvg="http://schemas.microsoft.com/office/drawing/2016/SVG/main" r:embed="rId3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30" name="Freeform 30"/>
          <p:cNvSpPr/>
          <p:nvPr/>
        </p:nvSpPr>
        <p:spPr>
          <a:xfrm rot="1544159">
            <a:off x="6293878" y="7676144"/>
            <a:ext cx="666293" cy="447804"/>
          </a:xfrm>
          <a:custGeom>
            <a:avLst/>
            <a:gdLst/>
            <a:ahLst/>
            <a:cxnLst/>
            <a:rect l="l" t="t" r="r" b="b"/>
            <a:pathLst>
              <a:path w="666293" h="447804">
                <a:moveTo>
                  <a:pt x="0" y="0"/>
                </a:moveTo>
                <a:lnTo>
                  <a:pt x="666292" y="0"/>
                </a:lnTo>
                <a:lnTo>
                  <a:pt x="666292" y="447804"/>
                </a:lnTo>
                <a:lnTo>
                  <a:pt x="0" y="447804"/>
                </a:lnTo>
                <a:lnTo>
                  <a:pt x="0" y="0"/>
                </a:lnTo>
                <a:close/>
              </a:path>
            </a:pathLst>
          </a:custGeom>
          <a:blipFill>
            <a:blip r:embed="rId30">
              <a:extLst>
                <a:ext uri="{96DAC541-7B7A-43D3-8B79-37D633B846F1}">
                  <asvg:svgBlip xmlns:asvg="http://schemas.microsoft.com/office/drawing/2016/SVG/main" r:embed="rId3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31" name="Freeform 31"/>
          <p:cNvSpPr/>
          <p:nvPr/>
        </p:nvSpPr>
        <p:spPr>
          <a:xfrm rot="1544159">
            <a:off x="6349535" y="9269397"/>
            <a:ext cx="666293" cy="447804"/>
          </a:xfrm>
          <a:custGeom>
            <a:avLst/>
            <a:gdLst/>
            <a:ahLst/>
            <a:cxnLst/>
            <a:rect l="l" t="t" r="r" b="b"/>
            <a:pathLst>
              <a:path w="666293" h="447804">
                <a:moveTo>
                  <a:pt x="0" y="0"/>
                </a:moveTo>
                <a:lnTo>
                  <a:pt x="666293" y="0"/>
                </a:lnTo>
                <a:lnTo>
                  <a:pt x="666293" y="447804"/>
                </a:lnTo>
                <a:lnTo>
                  <a:pt x="0" y="447804"/>
                </a:lnTo>
                <a:lnTo>
                  <a:pt x="0" y="0"/>
                </a:lnTo>
                <a:close/>
              </a:path>
            </a:pathLst>
          </a:custGeom>
          <a:blipFill>
            <a:blip r:embed="rId30">
              <a:extLst>
                <a:ext uri="{96DAC541-7B7A-43D3-8B79-37D633B846F1}">
                  <asvg:svgBlip xmlns:asvg="http://schemas.microsoft.com/office/drawing/2016/SVG/main" r:embed="rId3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32" name="Freeform 32"/>
          <p:cNvSpPr/>
          <p:nvPr/>
        </p:nvSpPr>
        <p:spPr>
          <a:xfrm>
            <a:off x="655871" y="7338581"/>
            <a:ext cx="586029" cy="586029"/>
          </a:xfrm>
          <a:custGeom>
            <a:avLst/>
            <a:gdLst/>
            <a:ahLst/>
            <a:cxnLst/>
            <a:rect l="l" t="t" r="r" b="b"/>
            <a:pathLst>
              <a:path w="586029" h="586029">
                <a:moveTo>
                  <a:pt x="0" y="0"/>
                </a:moveTo>
                <a:lnTo>
                  <a:pt x="586029" y="0"/>
                </a:lnTo>
                <a:lnTo>
                  <a:pt x="586029" y="586028"/>
                </a:lnTo>
                <a:lnTo>
                  <a:pt x="0" y="586028"/>
                </a:lnTo>
                <a:lnTo>
                  <a:pt x="0" y="0"/>
                </a:lnTo>
                <a:close/>
              </a:path>
            </a:pathLst>
          </a:custGeom>
          <a:blipFill>
            <a:blip r:embed="rId32">
              <a:extLst>
                <a:ext uri="{96DAC541-7B7A-43D3-8B79-37D633B846F1}">
                  <asvg:svgBlip xmlns:asvg="http://schemas.microsoft.com/office/drawing/2016/SVG/main" r:embed="rId3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33" name="Freeform 33"/>
          <p:cNvSpPr/>
          <p:nvPr/>
        </p:nvSpPr>
        <p:spPr>
          <a:xfrm>
            <a:off x="2860325" y="6450176"/>
            <a:ext cx="609397" cy="609397"/>
          </a:xfrm>
          <a:custGeom>
            <a:avLst/>
            <a:gdLst/>
            <a:ahLst/>
            <a:cxnLst/>
            <a:rect l="l" t="t" r="r" b="b"/>
            <a:pathLst>
              <a:path w="609397" h="609397">
                <a:moveTo>
                  <a:pt x="0" y="0"/>
                </a:moveTo>
                <a:lnTo>
                  <a:pt x="609397" y="0"/>
                </a:lnTo>
                <a:lnTo>
                  <a:pt x="609397" y="609398"/>
                </a:lnTo>
                <a:lnTo>
                  <a:pt x="0" y="609398"/>
                </a:lnTo>
                <a:lnTo>
                  <a:pt x="0" y="0"/>
                </a:lnTo>
                <a:close/>
              </a:path>
            </a:pathLst>
          </a:custGeom>
          <a:blipFill>
            <a:blip r:embed="rId34">
              <a:extLst>
                <a:ext uri="{96DAC541-7B7A-43D3-8B79-37D633B846F1}">
                  <asvg:svgBlip xmlns:asvg="http://schemas.microsoft.com/office/drawing/2016/SVG/main" r:embed="rId3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34" name="Freeform 34"/>
          <p:cNvSpPr/>
          <p:nvPr/>
        </p:nvSpPr>
        <p:spPr>
          <a:xfrm>
            <a:off x="2860325" y="8105577"/>
            <a:ext cx="614879" cy="614879"/>
          </a:xfrm>
          <a:custGeom>
            <a:avLst/>
            <a:gdLst/>
            <a:ahLst/>
            <a:cxnLst/>
            <a:rect l="l" t="t" r="r" b="b"/>
            <a:pathLst>
              <a:path w="614879" h="614879">
                <a:moveTo>
                  <a:pt x="0" y="0"/>
                </a:moveTo>
                <a:lnTo>
                  <a:pt x="614879" y="0"/>
                </a:lnTo>
                <a:lnTo>
                  <a:pt x="614879" y="614880"/>
                </a:lnTo>
                <a:lnTo>
                  <a:pt x="0" y="614880"/>
                </a:lnTo>
                <a:lnTo>
                  <a:pt x="0" y="0"/>
                </a:lnTo>
                <a:close/>
              </a:path>
            </a:pathLst>
          </a:custGeom>
          <a:blipFill>
            <a:blip r:embed="rId36">
              <a:extLst>
                <a:ext uri="{96DAC541-7B7A-43D3-8B79-37D633B846F1}">
                  <asvg:svgBlip xmlns:asvg="http://schemas.microsoft.com/office/drawing/2016/SVG/main" r:embed="rId3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35" name="Freeform 35"/>
          <p:cNvSpPr/>
          <p:nvPr/>
        </p:nvSpPr>
        <p:spPr>
          <a:xfrm>
            <a:off x="5193821" y="5795820"/>
            <a:ext cx="607849" cy="607849"/>
          </a:xfrm>
          <a:custGeom>
            <a:avLst/>
            <a:gdLst/>
            <a:ahLst/>
            <a:cxnLst/>
            <a:rect l="l" t="t" r="r" b="b"/>
            <a:pathLst>
              <a:path w="607849" h="607849">
                <a:moveTo>
                  <a:pt x="0" y="0"/>
                </a:moveTo>
                <a:lnTo>
                  <a:pt x="607849" y="0"/>
                </a:lnTo>
                <a:lnTo>
                  <a:pt x="607849" y="607848"/>
                </a:lnTo>
                <a:lnTo>
                  <a:pt x="0" y="607848"/>
                </a:lnTo>
                <a:lnTo>
                  <a:pt x="0" y="0"/>
                </a:lnTo>
                <a:close/>
              </a:path>
            </a:pathLst>
          </a:custGeom>
          <a:blipFill>
            <a:blip r:embed="rId38">
              <a:extLst>
                <a:ext uri="{96DAC541-7B7A-43D3-8B79-37D633B846F1}">
                  <asvg:svgBlip xmlns:asvg="http://schemas.microsoft.com/office/drawing/2016/SVG/main" r:embed="rId3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36" name="Freeform 36"/>
          <p:cNvSpPr/>
          <p:nvPr/>
        </p:nvSpPr>
        <p:spPr>
          <a:xfrm>
            <a:off x="5193821" y="7382926"/>
            <a:ext cx="607849" cy="607849"/>
          </a:xfrm>
          <a:custGeom>
            <a:avLst/>
            <a:gdLst/>
            <a:ahLst/>
            <a:cxnLst/>
            <a:rect l="l" t="t" r="r" b="b"/>
            <a:pathLst>
              <a:path w="607849" h="607849">
                <a:moveTo>
                  <a:pt x="0" y="0"/>
                </a:moveTo>
                <a:lnTo>
                  <a:pt x="607849" y="0"/>
                </a:lnTo>
                <a:lnTo>
                  <a:pt x="607849" y="607848"/>
                </a:lnTo>
                <a:lnTo>
                  <a:pt x="0" y="607848"/>
                </a:lnTo>
                <a:lnTo>
                  <a:pt x="0" y="0"/>
                </a:lnTo>
                <a:close/>
              </a:path>
            </a:pathLst>
          </a:custGeom>
          <a:blipFill>
            <a:blip r:embed="rId40">
              <a:extLst>
                <a:ext uri="{96DAC541-7B7A-43D3-8B79-37D633B846F1}">
                  <asvg:svgBlip xmlns:asvg="http://schemas.microsoft.com/office/drawing/2016/SVG/main" r:embed="rId4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37" name="Freeform 37"/>
          <p:cNvSpPr/>
          <p:nvPr/>
        </p:nvSpPr>
        <p:spPr>
          <a:xfrm>
            <a:off x="5124067" y="8908821"/>
            <a:ext cx="747357" cy="747357"/>
          </a:xfrm>
          <a:custGeom>
            <a:avLst/>
            <a:gdLst/>
            <a:ahLst/>
            <a:cxnLst/>
            <a:rect l="l" t="t" r="r" b="b"/>
            <a:pathLst>
              <a:path w="747357" h="747357">
                <a:moveTo>
                  <a:pt x="0" y="0"/>
                </a:moveTo>
                <a:lnTo>
                  <a:pt x="747357" y="0"/>
                </a:lnTo>
                <a:lnTo>
                  <a:pt x="747357" y="747357"/>
                </a:lnTo>
                <a:lnTo>
                  <a:pt x="0" y="747357"/>
                </a:lnTo>
                <a:lnTo>
                  <a:pt x="0" y="0"/>
                </a:lnTo>
                <a:close/>
              </a:path>
            </a:pathLst>
          </a:custGeom>
          <a:blipFill>
            <a:blip r:embed="rId42">
              <a:extLst>
                <a:ext uri="{96DAC541-7B7A-43D3-8B79-37D633B846F1}">
                  <asvg:svgBlip xmlns:asvg="http://schemas.microsoft.com/office/drawing/2016/SVG/main" r:embed="rId4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38" name="Freeform 38"/>
          <p:cNvSpPr/>
          <p:nvPr/>
        </p:nvSpPr>
        <p:spPr>
          <a:xfrm>
            <a:off x="7531661" y="5072996"/>
            <a:ext cx="719348" cy="719348"/>
          </a:xfrm>
          <a:custGeom>
            <a:avLst/>
            <a:gdLst/>
            <a:ahLst/>
            <a:cxnLst/>
            <a:rect l="l" t="t" r="r" b="b"/>
            <a:pathLst>
              <a:path w="719348" h="719348">
                <a:moveTo>
                  <a:pt x="0" y="0"/>
                </a:moveTo>
                <a:lnTo>
                  <a:pt x="719348" y="0"/>
                </a:lnTo>
                <a:lnTo>
                  <a:pt x="719348" y="719349"/>
                </a:lnTo>
                <a:lnTo>
                  <a:pt x="0" y="719349"/>
                </a:lnTo>
                <a:lnTo>
                  <a:pt x="0" y="0"/>
                </a:lnTo>
                <a:close/>
              </a:path>
            </a:pathLst>
          </a:custGeom>
          <a:blipFill>
            <a:blip r:embed="rId44">
              <a:extLst>
                <a:ext uri="{96DAC541-7B7A-43D3-8B79-37D633B846F1}">
                  <asvg:svgBlip xmlns:asvg="http://schemas.microsoft.com/office/drawing/2016/SVG/main" r:embed="rId4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39" name="Freeform 39"/>
          <p:cNvSpPr/>
          <p:nvPr/>
        </p:nvSpPr>
        <p:spPr>
          <a:xfrm>
            <a:off x="7565780" y="6342803"/>
            <a:ext cx="702269" cy="702269"/>
          </a:xfrm>
          <a:custGeom>
            <a:avLst/>
            <a:gdLst/>
            <a:ahLst/>
            <a:cxnLst/>
            <a:rect l="l" t="t" r="r" b="b"/>
            <a:pathLst>
              <a:path w="702269" h="702269">
                <a:moveTo>
                  <a:pt x="0" y="0"/>
                </a:moveTo>
                <a:lnTo>
                  <a:pt x="702269" y="0"/>
                </a:lnTo>
                <a:lnTo>
                  <a:pt x="702269" y="702268"/>
                </a:lnTo>
                <a:lnTo>
                  <a:pt x="0" y="702268"/>
                </a:lnTo>
                <a:lnTo>
                  <a:pt x="0" y="0"/>
                </a:lnTo>
                <a:close/>
              </a:path>
            </a:pathLst>
          </a:custGeom>
          <a:blipFill>
            <a:blip r:embed="rId46">
              <a:extLst>
                <a:ext uri="{96DAC541-7B7A-43D3-8B79-37D633B846F1}">
                  <asvg:svgBlip xmlns:asvg="http://schemas.microsoft.com/office/drawing/2016/SVG/main" r:embed="rId4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40" name="Freeform 40"/>
          <p:cNvSpPr/>
          <p:nvPr/>
        </p:nvSpPr>
        <p:spPr>
          <a:xfrm>
            <a:off x="7560509" y="7826608"/>
            <a:ext cx="683146" cy="683146"/>
          </a:xfrm>
          <a:custGeom>
            <a:avLst/>
            <a:gdLst/>
            <a:ahLst/>
            <a:cxnLst/>
            <a:rect l="l" t="t" r="r" b="b"/>
            <a:pathLst>
              <a:path w="683146" h="683146">
                <a:moveTo>
                  <a:pt x="0" y="0"/>
                </a:moveTo>
                <a:lnTo>
                  <a:pt x="683146" y="0"/>
                </a:lnTo>
                <a:lnTo>
                  <a:pt x="683146" y="683146"/>
                </a:lnTo>
                <a:lnTo>
                  <a:pt x="0" y="683146"/>
                </a:lnTo>
                <a:lnTo>
                  <a:pt x="0" y="0"/>
                </a:lnTo>
                <a:close/>
              </a:path>
            </a:pathLst>
          </a:custGeom>
          <a:blipFill>
            <a:blip r:embed="rId48">
              <a:extLst>
                <a:ext uri="{96DAC541-7B7A-43D3-8B79-37D633B846F1}">
                  <asvg:svgBlip xmlns:asvg="http://schemas.microsoft.com/office/drawing/2016/SVG/main" r:embed="rId4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41" name="Freeform 41"/>
          <p:cNvSpPr/>
          <p:nvPr/>
        </p:nvSpPr>
        <p:spPr>
          <a:xfrm>
            <a:off x="7560509" y="9180474"/>
            <a:ext cx="624106" cy="624106"/>
          </a:xfrm>
          <a:custGeom>
            <a:avLst/>
            <a:gdLst/>
            <a:ahLst/>
            <a:cxnLst/>
            <a:rect l="l" t="t" r="r" b="b"/>
            <a:pathLst>
              <a:path w="624106" h="624106">
                <a:moveTo>
                  <a:pt x="0" y="0"/>
                </a:moveTo>
                <a:lnTo>
                  <a:pt x="624106" y="0"/>
                </a:lnTo>
                <a:lnTo>
                  <a:pt x="624106" y="624106"/>
                </a:lnTo>
                <a:lnTo>
                  <a:pt x="0" y="624106"/>
                </a:lnTo>
                <a:lnTo>
                  <a:pt x="0" y="0"/>
                </a:lnTo>
                <a:close/>
              </a:path>
            </a:pathLst>
          </a:custGeom>
          <a:blipFill>
            <a:blip r:embed="rId50">
              <a:extLst>
                <a:ext uri="{96DAC541-7B7A-43D3-8B79-37D633B846F1}">
                  <asvg:svgBlip xmlns:asvg="http://schemas.microsoft.com/office/drawing/2016/SVG/main" r:embed="rId5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42" name="TextBox 42"/>
          <p:cNvSpPr txBox="1"/>
          <p:nvPr/>
        </p:nvSpPr>
        <p:spPr>
          <a:xfrm>
            <a:off x="655871" y="3504035"/>
            <a:ext cx="13181963" cy="7950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60"/>
              </a:lnSpc>
            </a:pPr>
            <a:r>
              <a:rPr lang="en-US" sz="3000" b="1" dirty="0">
                <a:solidFill>
                  <a:srgbClr val="000000"/>
                </a:solidFill>
                <a:latin typeface="Comic Sans MS" panose="030F0702030302020204" pitchFamily="66" charset="0"/>
              </a:rPr>
              <a:t>Discuss what is happening in the picture below. </a:t>
            </a:r>
          </a:p>
          <a:p>
            <a:pPr algn="ctr">
              <a:lnSpc>
                <a:spcPts val="3060"/>
              </a:lnSpc>
            </a:pPr>
            <a:r>
              <a:rPr lang="en-US" sz="3000" b="1" dirty="0">
                <a:solidFill>
                  <a:srgbClr val="000000"/>
                </a:solidFill>
                <a:latin typeface="Comic Sans MS" panose="030F0702030302020204" pitchFamily="66" charset="0"/>
              </a:rPr>
              <a:t>Has this character told a lie or the truth? How do you know?</a:t>
            </a:r>
          </a:p>
        </p:txBody>
      </p:sp>
      <p:sp>
        <p:nvSpPr>
          <p:cNvPr id="43" name="TextBox 43"/>
          <p:cNvSpPr txBox="1"/>
          <p:nvPr/>
        </p:nvSpPr>
        <p:spPr>
          <a:xfrm>
            <a:off x="2594633" y="219169"/>
            <a:ext cx="9450587" cy="11063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360"/>
              </a:lnSpc>
            </a:pPr>
            <a:r>
              <a:rPr lang="en-US" sz="8000" dirty="0">
                <a:solidFill>
                  <a:srgbClr val="FBB911"/>
                </a:solidFill>
                <a:latin typeface="Comic Sans MS" panose="030F0702030302020204" pitchFamily="66" charset="0"/>
              </a:rPr>
              <a:t>The Chain Reaction</a:t>
            </a:r>
            <a:r>
              <a:rPr lang="en-US" sz="9500" dirty="0">
                <a:solidFill>
                  <a:srgbClr val="FBB911"/>
                </a:solidFill>
                <a:latin typeface="Ciutadella 2"/>
              </a:rPr>
              <a:t>!</a:t>
            </a:r>
          </a:p>
        </p:txBody>
      </p:sp>
      <p:sp>
        <p:nvSpPr>
          <p:cNvPr id="44" name="TextBox 44"/>
          <p:cNvSpPr txBox="1"/>
          <p:nvPr/>
        </p:nvSpPr>
        <p:spPr>
          <a:xfrm>
            <a:off x="802019" y="1768444"/>
            <a:ext cx="13035815" cy="14366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90"/>
              </a:lnSpc>
            </a:pPr>
            <a:r>
              <a:rPr lang="en-US" sz="2800" dirty="0">
                <a:solidFill>
                  <a:srgbClr val="000000"/>
                </a:solidFill>
                <a:latin typeface="Comic Sans MS" panose="030F0702030302020204" pitchFamily="66" charset="0"/>
              </a:rPr>
              <a:t>Whether we tell a lie or we tell the truth, there are consequences to our actions. When we tell a lie, we have to tell MORE lies so that our FIRST lie makes sense! But if we tell the truth - we don’t need to make up and remember a string of lies, </a:t>
            </a:r>
            <a:r>
              <a:rPr lang="en-US" sz="2800" u="sng" dirty="0">
                <a:solidFill>
                  <a:srgbClr val="000000"/>
                </a:solidFill>
                <a:latin typeface="Comic Sans MS" panose="030F0702030302020204" pitchFamily="66" charset="0"/>
              </a:rPr>
              <a:t> we can just say what truly happened!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1028700" y="578701"/>
            <a:ext cx="16230600" cy="9129598"/>
            <a:chOff x="0" y="0"/>
            <a:chExt cx="11289030" cy="6350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1287761" cy="6350000"/>
            </a:xfrm>
            <a:custGeom>
              <a:avLst/>
              <a:gdLst/>
              <a:ahLst/>
              <a:cxnLst/>
              <a:rect l="l" t="t" r="r" b="b"/>
              <a:pathLst>
                <a:path w="11287761" h="6350000">
                  <a:moveTo>
                    <a:pt x="0" y="5824220"/>
                  </a:moveTo>
                  <a:lnTo>
                    <a:pt x="0" y="525780"/>
                  </a:lnTo>
                  <a:cubicBezTo>
                    <a:pt x="0" y="234950"/>
                    <a:pt x="234950" y="0"/>
                    <a:pt x="525780" y="0"/>
                  </a:cubicBezTo>
                  <a:lnTo>
                    <a:pt x="10761980" y="0"/>
                  </a:lnTo>
                  <a:cubicBezTo>
                    <a:pt x="11052811" y="0"/>
                    <a:pt x="11287761" y="234950"/>
                    <a:pt x="11287761" y="525780"/>
                  </a:cubicBezTo>
                  <a:lnTo>
                    <a:pt x="11287761" y="5822950"/>
                  </a:lnTo>
                  <a:cubicBezTo>
                    <a:pt x="11287761" y="6113780"/>
                    <a:pt x="11052811" y="6348730"/>
                    <a:pt x="10761980" y="6348730"/>
                  </a:cubicBezTo>
                  <a:lnTo>
                    <a:pt x="525780" y="6348730"/>
                  </a:lnTo>
                  <a:cubicBezTo>
                    <a:pt x="236220" y="6350000"/>
                    <a:pt x="0" y="6115050"/>
                    <a:pt x="0" y="5824220"/>
                  </a:cubicBezTo>
                  <a:cubicBezTo>
                    <a:pt x="0" y="5824220"/>
                    <a:pt x="0" y="5824220"/>
                    <a:pt x="0" y="5824220"/>
                  </a:cubicBezTo>
                  <a:close/>
                </a:path>
              </a:pathLst>
            </a:custGeom>
            <a:blipFill>
              <a:blip r:embed="rId2"/>
              <a:stretch>
                <a:fillRect l="-92527" t="-94424" r="-93383" b="-251296"/>
              </a:stretch>
            </a:blipFill>
          </p:spPr>
          <p:txBody>
            <a:bodyPr/>
            <a:lstStyle/>
            <a:p>
              <a:endParaRPr lang="en-AU"/>
            </a:p>
          </p:txBody>
        </p:sp>
      </p:grpSp>
      <p:sp>
        <p:nvSpPr>
          <p:cNvPr id="4" name="Freeform 4"/>
          <p:cNvSpPr/>
          <p:nvPr/>
        </p:nvSpPr>
        <p:spPr>
          <a:xfrm>
            <a:off x="1662547" y="1028700"/>
            <a:ext cx="14701967" cy="2076653"/>
          </a:xfrm>
          <a:custGeom>
            <a:avLst/>
            <a:gdLst/>
            <a:ahLst/>
            <a:cxnLst/>
            <a:rect l="l" t="t" r="r" b="b"/>
            <a:pathLst>
              <a:path w="14701967" h="2076653">
                <a:moveTo>
                  <a:pt x="0" y="0"/>
                </a:moveTo>
                <a:lnTo>
                  <a:pt x="14701967" y="0"/>
                </a:lnTo>
                <a:lnTo>
                  <a:pt x="14701967" y="2076653"/>
                </a:lnTo>
                <a:lnTo>
                  <a:pt x="0" y="20766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grpSp>
        <p:nvGrpSpPr>
          <p:cNvPr id="5" name="Group 5"/>
          <p:cNvGrpSpPr/>
          <p:nvPr/>
        </p:nvGrpSpPr>
        <p:grpSpPr>
          <a:xfrm>
            <a:off x="17411700" y="9410700"/>
            <a:ext cx="876300" cy="876300"/>
            <a:chOff x="0" y="0"/>
            <a:chExt cx="1168400" cy="11684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168400" cy="1168400"/>
            </a:xfrm>
            <a:custGeom>
              <a:avLst/>
              <a:gdLst/>
              <a:ahLst/>
              <a:cxnLst/>
              <a:rect l="l" t="t" r="r" b="b"/>
              <a:pathLst>
                <a:path w="1168400" h="1168400">
                  <a:moveTo>
                    <a:pt x="0" y="0"/>
                  </a:moveTo>
                  <a:lnTo>
                    <a:pt x="1168400" y="0"/>
                  </a:lnTo>
                  <a:lnTo>
                    <a:pt x="1168400" y="1168400"/>
                  </a:lnTo>
                  <a:lnTo>
                    <a:pt x="0" y="1168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AU"/>
            </a:p>
          </p:txBody>
        </p:sp>
        <p:sp>
          <p:nvSpPr>
            <p:cNvPr id="7" name="Freeform 7"/>
            <p:cNvSpPr/>
            <p:nvPr/>
          </p:nvSpPr>
          <p:spPr>
            <a:xfrm>
              <a:off x="96375" y="167764"/>
              <a:ext cx="975650" cy="832872"/>
            </a:xfrm>
            <a:custGeom>
              <a:avLst/>
              <a:gdLst/>
              <a:ahLst/>
              <a:cxnLst/>
              <a:rect l="l" t="t" r="r" b="b"/>
              <a:pathLst>
                <a:path w="975650" h="832872">
                  <a:moveTo>
                    <a:pt x="0" y="0"/>
                  </a:moveTo>
                  <a:lnTo>
                    <a:pt x="975650" y="0"/>
                  </a:lnTo>
                  <a:lnTo>
                    <a:pt x="975650" y="832872"/>
                  </a:lnTo>
                  <a:lnTo>
                    <a:pt x="0" y="8328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n-AU"/>
            </a:p>
          </p:txBody>
        </p:sp>
      </p:grpSp>
      <p:sp>
        <p:nvSpPr>
          <p:cNvPr id="8" name="Freeform 8"/>
          <p:cNvSpPr/>
          <p:nvPr/>
        </p:nvSpPr>
        <p:spPr>
          <a:xfrm>
            <a:off x="1662547" y="3433412"/>
            <a:ext cx="14701967" cy="2076653"/>
          </a:xfrm>
          <a:custGeom>
            <a:avLst/>
            <a:gdLst/>
            <a:ahLst/>
            <a:cxnLst/>
            <a:rect l="l" t="t" r="r" b="b"/>
            <a:pathLst>
              <a:path w="14701967" h="2076653">
                <a:moveTo>
                  <a:pt x="0" y="0"/>
                </a:moveTo>
                <a:lnTo>
                  <a:pt x="14701967" y="0"/>
                </a:lnTo>
                <a:lnTo>
                  <a:pt x="14701967" y="2076652"/>
                </a:lnTo>
                <a:lnTo>
                  <a:pt x="0" y="207665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9" name="Freeform 9"/>
          <p:cNvSpPr/>
          <p:nvPr/>
        </p:nvSpPr>
        <p:spPr>
          <a:xfrm>
            <a:off x="1662547" y="4471738"/>
            <a:ext cx="14701967" cy="2076653"/>
          </a:xfrm>
          <a:custGeom>
            <a:avLst/>
            <a:gdLst/>
            <a:ahLst/>
            <a:cxnLst/>
            <a:rect l="l" t="t" r="r" b="b"/>
            <a:pathLst>
              <a:path w="14701967" h="2076653">
                <a:moveTo>
                  <a:pt x="0" y="0"/>
                </a:moveTo>
                <a:lnTo>
                  <a:pt x="14701967" y="0"/>
                </a:lnTo>
                <a:lnTo>
                  <a:pt x="14701967" y="2076653"/>
                </a:lnTo>
                <a:lnTo>
                  <a:pt x="0" y="20766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10" name="Freeform 10"/>
          <p:cNvSpPr/>
          <p:nvPr/>
        </p:nvSpPr>
        <p:spPr>
          <a:xfrm>
            <a:off x="1662547" y="5510064"/>
            <a:ext cx="14701967" cy="2076653"/>
          </a:xfrm>
          <a:custGeom>
            <a:avLst/>
            <a:gdLst/>
            <a:ahLst/>
            <a:cxnLst/>
            <a:rect l="l" t="t" r="r" b="b"/>
            <a:pathLst>
              <a:path w="14701967" h="2076653">
                <a:moveTo>
                  <a:pt x="0" y="0"/>
                </a:moveTo>
                <a:lnTo>
                  <a:pt x="14701967" y="0"/>
                </a:lnTo>
                <a:lnTo>
                  <a:pt x="14701967" y="2076653"/>
                </a:lnTo>
                <a:lnTo>
                  <a:pt x="0" y="20766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11" name="Freeform 11"/>
          <p:cNvSpPr/>
          <p:nvPr/>
        </p:nvSpPr>
        <p:spPr>
          <a:xfrm>
            <a:off x="1662547" y="6548391"/>
            <a:ext cx="14701967" cy="2076653"/>
          </a:xfrm>
          <a:custGeom>
            <a:avLst/>
            <a:gdLst/>
            <a:ahLst/>
            <a:cxnLst/>
            <a:rect l="l" t="t" r="r" b="b"/>
            <a:pathLst>
              <a:path w="14701967" h="2076653">
                <a:moveTo>
                  <a:pt x="0" y="0"/>
                </a:moveTo>
                <a:lnTo>
                  <a:pt x="14701967" y="0"/>
                </a:lnTo>
                <a:lnTo>
                  <a:pt x="14701967" y="2076653"/>
                </a:lnTo>
                <a:lnTo>
                  <a:pt x="0" y="20766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12" name="Freeform 12"/>
          <p:cNvSpPr/>
          <p:nvPr/>
        </p:nvSpPr>
        <p:spPr>
          <a:xfrm>
            <a:off x="1662547" y="7334047"/>
            <a:ext cx="14701967" cy="2076653"/>
          </a:xfrm>
          <a:custGeom>
            <a:avLst/>
            <a:gdLst/>
            <a:ahLst/>
            <a:cxnLst/>
            <a:rect l="l" t="t" r="r" b="b"/>
            <a:pathLst>
              <a:path w="14701967" h="2076653">
                <a:moveTo>
                  <a:pt x="0" y="0"/>
                </a:moveTo>
                <a:lnTo>
                  <a:pt x="14701967" y="0"/>
                </a:lnTo>
                <a:lnTo>
                  <a:pt x="14701967" y="2076653"/>
                </a:lnTo>
                <a:lnTo>
                  <a:pt x="0" y="20766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13" name="Freeform 13"/>
          <p:cNvSpPr/>
          <p:nvPr/>
        </p:nvSpPr>
        <p:spPr>
          <a:xfrm>
            <a:off x="2978699" y="4623319"/>
            <a:ext cx="3613152" cy="3749055"/>
          </a:xfrm>
          <a:custGeom>
            <a:avLst/>
            <a:gdLst/>
            <a:ahLst/>
            <a:cxnLst/>
            <a:rect l="l" t="t" r="r" b="b"/>
            <a:pathLst>
              <a:path w="3613152" h="3749055">
                <a:moveTo>
                  <a:pt x="0" y="0"/>
                </a:moveTo>
                <a:lnTo>
                  <a:pt x="3613152" y="0"/>
                </a:lnTo>
                <a:lnTo>
                  <a:pt x="3613152" y="3749055"/>
                </a:lnTo>
                <a:lnTo>
                  <a:pt x="0" y="374905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14" name="Freeform 14"/>
          <p:cNvSpPr/>
          <p:nvPr/>
        </p:nvSpPr>
        <p:spPr>
          <a:xfrm flipH="1">
            <a:off x="11513282" y="4095170"/>
            <a:ext cx="3796018" cy="4277204"/>
          </a:xfrm>
          <a:custGeom>
            <a:avLst/>
            <a:gdLst/>
            <a:ahLst/>
            <a:cxnLst/>
            <a:rect l="l" t="t" r="r" b="b"/>
            <a:pathLst>
              <a:path w="3796018" h="4277204">
                <a:moveTo>
                  <a:pt x="3796019" y="0"/>
                </a:moveTo>
                <a:lnTo>
                  <a:pt x="0" y="0"/>
                </a:lnTo>
                <a:lnTo>
                  <a:pt x="0" y="4277204"/>
                </a:lnTo>
                <a:lnTo>
                  <a:pt x="3796019" y="4277204"/>
                </a:lnTo>
                <a:lnTo>
                  <a:pt x="3796019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15" name="Freeform 15"/>
          <p:cNvSpPr/>
          <p:nvPr/>
        </p:nvSpPr>
        <p:spPr>
          <a:xfrm>
            <a:off x="7454390" y="5553440"/>
            <a:ext cx="3362478" cy="2259866"/>
          </a:xfrm>
          <a:custGeom>
            <a:avLst/>
            <a:gdLst/>
            <a:ahLst/>
            <a:cxnLst/>
            <a:rect l="l" t="t" r="r" b="b"/>
            <a:pathLst>
              <a:path w="3362478" h="2259866">
                <a:moveTo>
                  <a:pt x="0" y="0"/>
                </a:moveTo>
                <a:lnTo>
                  <a:pt x="3362478" y="0"/>
                </a:lnTo>
                <a:lnTo>
                  <a:pt x="3362478" y="2259865"/>
                </a:lnTo>
                <a:lnTo>
                  <a:pt x="0" y="225986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16" name="Freeform 16"/>
          <p:cNvSpPr/>
          <p:nvPr/>
        </p:nvSpPr>
        <p:spPr>
          <a:xfrm>
            <a:off x="13365996" y="4295827"/>
            <a:ext cx="2529362" cy="275068"/>
          </a:xfrm>
          <a:custGeom>
            <a:avLst/>
            <a:gdLst/>
            <a:ahLst/>
            <a:cxnLst/>
            <a:rect l="l" t="t" r="r" b="b"/>
            <a:pathLst>
              <a:path w="2529362" h="275068">
                <a:moveTo>
                  <a:pt x="0" y="0"/>
                </a:moveTo>
                <a:lnTo>
                  <a:pt x="2529362" y="0"/>
                </a:lnTo>
                <a:lnTo>
                  <a:pt x="2529362" y="275068"/>
                </a:lnTo>
                <a:lnTo>
                  <a:pt x="0" y="275068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17" name="TextBox 17"/>
          <p:cNvSpPr txBox="1"/>
          <p:nvPr/>
        </p:nvSpPr>
        <p:spPr>
          <a:xfrm>
            <a:off x="2731423" y="1256573"/>
            <a:ext cx="11874877" cy="14747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524"/>
              </a:lnSpc>
            </a:pPr>
            <a:r>
              <a:rPr lang="en-US" sz="9600" dirty="0">
                <a:solidFill>
                  <a:srgbClr val="FBB911"/>
                </a:solidFill>
                <a:latin typeface="Comic Sans MS" panose="030F0702030302020204" pitchFamily="66" charset="0"/>
              </a:rPr>
              <a:t>Telling The Truth...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994540" y="3595474"/>
            <a:ext cx="5581469" cy="923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24"/>
              </a:lnSpc>
            </a:pPr>
            <a:r>
              <a:rPr lang="en-US" sz="3200" dirty="0">
                <a:solidFill>
                  <a:srgbClr val="FF5D26"/>
                </a:solidFill>
                <a:latin typeface="Comic Sans MS" panose="030F0702030302020204" pitchFamily="66" charset="0"/>
              </a:rPr>
              <a:t>Takes us from feeling THIS...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3317241" y="3648020"/>
            <a:ext cx="2578117" cy="5679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50"/>
              </a:lnSpc>
            </a:pPr>
            <a:r>
              <a:rPr lang="en-US" sz="3600" dirty="0">
                <a:solidFill>
                  <a:srgbClr val="8DB553"/>
                </a:solidFill>
                <a:latin typeface="Comic Sans MS" panose="030F0702030302020204" pitchFamily="66" charset="0"/>
              </a:rPr>
              <a:t>To THIS!!!!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923487" y="8786969"/>
            <a:ext cx="13971872" cy="6576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460"/>
              </a:lnSpc>
            </a:pPr>
            <a:r>
              <a:rPr lang="en-US" sz="3000" u="sng" dirty="0">
                <a:solidFill>
                  <a:srgbClr val="000000"/>
                </a:solidFill>
                <a:latin typeface="Comic Sans MS" panose="030F0702030302020204" pitchFamily="66" charset="0"/>
              </a:rPr>
              <a:t>Discuss</a:t>
            </a:r>
            <a:r>
              <a:rPr lang="en-US" sz="3000" dirty="0">
                <a:solidFill>
                  <a:srgbClr val="000000"/>
                </a:solidFill>
                <a:latin typeface="Comic Sans MS" panose="030F0702030302020204" pitchFamily="66" charset="0"/>
              </a:rPr>
              <a:t>: What is happening in this picture? What are the two faces feeling and why?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 rot="5400000">
            <a:off x="2893696" y="-3153578"/>
            <a:ext cx="13407459" cy="19194852"/>
            <a:chOff x="0" y="0"/>
            <a:chExt cx="10591800" cy="15163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0591800" cy="15163800"/>
            </a:xfrm>
            <a:custGeom>
              <a:avLst/>
              <a:gdLst/>
              <a:ahLst/>
              <a:cxnLst/>
              <a:rect l="l" t="t" r="r" b="b"/>
              <a:pathLst>
                <a:path w="10591800" h="15163800">
                  <a:moveTo>
                    <a:pt x="10591800" y="254000"/>
                  </a:moveTo>
                  <a:lnTo>
                    <a:pt x="10591800" y="14909800"/>
                  </a:lnTo>
                  <a:cubicBezTo>
                    <a:pt x="10591800" y="15050136"/>
                    <a:pt x="10478135" y="15163800"/>
                    <a:pt x="10337800" y="15163800"/>
                  </a:cubicBezTo>
                  <a:lnTo>
                    <a:pt x="254000" y="15163800"/>
                  </a:lnTo>
                  <a:cubicBezTo>
                    <a:pt x="113665" y="15163800"/>
                    <a:pt x="0" y="15050136"/>
                    <a:pt x="0" y="14909800"/>
                  </a:cubicBezTo>
                  <a:lnTo>
                    <a:pt x="0" y="254000"/>
                  </a:lnTo>
                  <a:cubicBezTo>
                    <a:pt x="0" y="113665"/>
                    <a:pt x="113665" y="0"/>
                    <a:pt x="254000" y="0"/>
                  </a:cubicBezTo>
                  <a:lnTo>
                    <a:pt x="10337800" y="0"/>
                  </a:lnTo>
                  <a:cubicBezTo>
                    <a:pt x="10478135" y="0"/>
                    <a:pt x="10591800" y="113665"/>
                    <a:pt x="10591800" y="254000"/>
                  </a:cubicBezTo>
                  <a:close/>
                </a:path>
              </a:pathLst>
            </a:custGeom>
            <a:blipFill>
              <a:blip r:embed="rId2"/>
              <a:stretch>
                <a:fillRect l="-182733" t="-56316" r="-182613" b="-128686"/>
              </a:stretch>
            </a:blipFill>
          </p:spPr>
          <p:txBody>
            <a:bodyPr/>
            <a:lstStyle/>
            <a:p>
              <a:endParaRPr lang="en-AU"/>
            </a:p>
          </p:txBody>
        </p:sp>
      </p:grpSp>
      <p:sp>
        <p:nvSpPr>
          <p:cNvPr id="4" name="Freeform 4"/>
          <p:cNvSpPr/>
          <p:nvPr/>
        </p:nvSpPr>
        <p:spPr>
          <a:xfrm>
            <a:off x="824631" y="787080"/>
            <a:ext cx="14069445" cy="8793403"/>
          </a:xfrm>
          <a:custGeom>
            <a:avLst/>
            <a:gdLst/>
            <a:ahLst/>
            <a:cxnLst/>
            <a:rect l="l" t="t" r="r" b="b"/>
            <a:pathLst>
              <a:path w="14069445" h="8793403">
                <a:moveTo>
                  <a:pt x="0" y="0"/>
                </a:moveTo>
                <a:lnTo>
                  <a:pt x="14069444" y="0"/>
                </a:lnTo>
                <a:lnTo>
                  <a:pt x="14069444" y="8793403"/>
                </a:lnTo>
                <a:lnTo>
                  <a:pt x="0" y="879340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5" name="Freeform 5"/>
          <p:cNvSpPr/>
          <p:nvPr/>
        </p:nvSpPr>
        <p:spPr>
          <a:xfrm>
            <a:off x="3473203" y="787080"/>
            <a:ext cx="14069445" cy="8793403"/>
          </a:xfrm>
          <a:custGeom>
            <a:avLst/>
            <a:gdLst/>
            <a:ahLst/>
            <a:cxnLst/>
            <a:rect l="l" t="t" r="r" b="b"/>
            <a:pathLst>
              <a:path w="14069445" h="8793403">
                <a:moveTo>
                  <a:pt x="0" y="0"/>
                </a:moveTo>
                <a:lnTo>
                  <a:pt x="14069445" y="0"/>
                </a:lnTo>
                <a:lnTo>
                  <a:pt x="14069445" y="8793403"/>
                </a:lnTo>
                <a:lnTo>
                  <a:pt x="0" y="879340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grpSp>
        <p:nvGrpSpPr>
          <p:cNvPr id="6" name="Group 6"/>
          <p:cNvGrpSpPr/>
          <p:nvPr/>
        </p:nvGrpSpPr>
        <p:grpSpPr>
          <a:xfrm>
            <a:off x="17264413" y="9258300"/>
            <a:ext cx="876300" cy="876300"/>
            <a:chOff x="0" y="0"/>
            <a:chExt cx="1168400" cy="11684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168400" cy="1168400"/>
            </a:xfrm>
            <a:custGeom>
              <a:avLst/>
              <a:gdLst/>
              <a:ahLst/>
              <a:cxnLst/>
              <a:rect l="l" t="t" r="r" b="b"/>
              <a:pathLst>
                <a:path w="1168400" h="1168400">
                  <a:moveTo>
                    <a:pt x="0" y="0"/>
                  </a:moveTo>
                  <a:lnTo>
                    <a:pt x="1168400" y="0"/>
                  </a:lnTo>
                  <a:lnTo>
                    <a:pt x="1168400" y="1168400"/>
                  </a:lnTo>
                  <a:lnTo>
                    <a:pt x="0" y="1168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AU"/>
            </a:p>
          </p:txBody>
        </p:sp>
        <p:sp>
          <p:nvSpPr>
            <p:cNvPr id="8" name="Freeform 8"/>
            <p:cNvSpPr/>
            <p:nvPr/>
          </p:nvSpPr>
          <p:spPr>
            <a:xfrm>
              <a:off x="96375" y="167764"/>
              <a:ext cx="975650" cy="832872"/>
            </a:xfrm>
            <a:custGeom>
              <a:avLst/>
              <a:gdLst/>
              <a:ahLst/>
              <a:cxnLst/>
              <a:rect l="l" t="t" r="r" b="b"/>
              <a:pathLst>
                <a:path w="975650" h="832872">
                  <a:moveTo>
                    <a:pt x="0" y="0"/>
                  </a:moveTo>
                  <a:lnTo>
                    <a:pt x="975650" y="0"/>
                  </a:lnTo>
                  <a:lnTo>
                    <a:pt x="975650" y="832872"/>
                  </a:lnTo>
                  <a:lnTo>
                    <a:pt x="0" y="8328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n-AU"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2007534" y="1716710"/>
            <a:ext cx="14234832" cy="18510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310"/>
              </a:lnSpc>
            </a:pPr>
            <a:r>
              <a:rPr lang="en-US" sz="8800" dirty="0">
                <a:solidFill>
                  <a:srgbClr val="FBB911"/>
                </a:solidFill>
                <a:latin typeface="Comic Sans MS" panose="030F0702030302020204" pitchFamily="66" charset="0"/>
              </a:rPr>
              <a:t>Honesty HEADS or TAILS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1617548" y="5183782"/>
            <a:ext cx="6367842" cy="4950818"/>
            <a:chOff x="0" y="0"/>
            <a:chExt cx="8490456" cy="6601091"/>
          </a:xfrm>
        </p:grpSpPr>
        <p:sp>
          <p:nvSpPr>
            <p:cNvPr id="11" name="Freeform 11"/>
            <p:cNvSpPr/>
            <p:nvPr/>
          </p:nvSpPr>
          <p:spPr>
            <a:xfrm>
              <a:off x="6229582" y="0"/>
              <a:ext cx="2260874" cy="6601091"/>
            </a:xfrm>
            <a:custGeom>
              <a:avLst/>
              <a:gdLst/>
              <a:ahLst/>
              <a:cxnLst/>
              <a:rect l="l" t="t" r="r" b="b"/>
              <a:pathLst>
                <a:path w="2260874" h="6601091">
                  <a:moveTo>
                    <a:pt x="0" y="0"/>
                  </a:moveTo>
                  <a:lnTo>
                    <a:pt x="2260873" y="0"/>
                  </a:lnTo>
                  <a:lnTo>
                    <a:pt x="2260873" y="6601091"/>
                  </a:lnTo>
                  <a:lnTo>
                    <a:pt x="0" y="66010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en-AU"/>
            </a:p>
          </p:txBody>
        </p:sp>
        <p:grpSp>
          <p:nvGrpSpPr>
            <p:cNvPr id="12" name="Group 12"/>
            <p:cNvGrpSpPr/>
            <p:nvPr/>
          </p:nvGrpSpPr>
          <p:grpSpPr>
            <a:xfrm>
              <a:off x="0" y="0"/>
              <a:ext cx="5898351" cy="2848763"/>
              <a:chOff x="0" y="0"/>
              <a:chExt cx="1427994" cy="689687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1427994" cy="689687"/>
              </a:xfrm>
              <a:custGeom>
                <a:avLst/>
                <a:gdLst/>
                <a:ahLst/>
                <a:cxnLst/>
                <a:rect l="l" t="t" r="r" b="b"/>
                <a:pathLst>
                  <a:path w="1427994" h="689687">
                    <a:moveTo>
                      <a:pt x="1427994" y="344844"/>
                    </a:moveTo>
                    <a:lnTo>
                      <a:pt x="1021594" y="0"/>
                    </a:lnTo>
                    <a:lnTo>
                      <a:pt x="1021594" y="203200"/>
                    </a:lnTo>
                    <a:lnTo>
                      <a:pt x="0" y="203200"/>
                    </a:lnTo>
                    <a:lnTo>
                      <a:pt x="0" y="486487"/>
                    </a:lnTo>
                    <a:lnTo>
                      <a:pt x="1021594" y="486487"/>
                    </a:lnTo>
                    <a:lnTo>
                      <a:pt x="1021594" y="689687"/>
                    </a:lnTo>
                    <a:lnTo>
                      <a:pt x="1427994" y="344844"/>
                    </a:lnTo>
                    <a:close/>
                  </a:path>
                </a:pathLst>
              </a:custGeom>
              <a:solidFill>
                <a:srgbClr val="8CC5BF"/>
              </a:solidFill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14" name="TextBox 14"/>
              <p:cNvSpPr txBox="1"/>
              <p:nvPr/>
            </p:nvSpPr>
            <p:spPr>
              <a:xfrm>
                <a:off x="0" y="165100"/>
                <a:ext cx="1326394" cy="321387"/>
              </a:xfrm>
              <a:prstGeom prst="rect">
                <a:avLst/>
              </a:prstGeom>
            </p:spPr>
            <p:txBody>
              <a:bodyPr lIns="52948" tIns="52948" rIns="52948" bIns="52948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  <p:sp>
          <p:nvSpPr>
            <p:cNvPr id="15" name="TextBox 15"/>
            <p:cNvSpPr txBox="1"/>
            <p:nvPr/>
          </p:nvSpPr>
          <p:spPr>
            <a:xfrm>
              <a:off x="446009" y="818945"/>
              <a:ext cx="4595555" cy="92392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001"/>
                </a:lnSpc>
              </a:pPr>
              <a:r>
                <a:rPr lang="en-US" sz="3600" dirty="0">
                  <a:solidFill>
                    <a:srgbClr val="FFFFFF"/>
                  </a:solidFill>
                  <a:latin typeface="Comic Sans MS" panose="030F0702030302020204" pitchFamily="66" charset="0"/>
                </a:rPr>
                <a:t>Honest HEADS</a:t>
              </a:r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9576741" y="5522619"/>
            <a:ext cx="6530634" cy="4611981"/>
            <a:chOff x="0" y="0"/>
            <a:chExt cx="8707512" cy="6149308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2982415" cy="6149308"/>
            </a:xfrm>
            <a:custGeom>
              <a:avLst/>
              <a:gdLst/>
              <a:ahLst/>
              <a:cxnLst/>
              <a:rect l="l" t="t" r="r" b="b"/>
              <a:pathLst>
                <a:path w="2982415" h="6149308">
                  <a:moveTo>
                    <a:pt x="0" y="0"/>
                  </a:moveTo>
                  <a:lnTo>
                    <a:pt x="2982415" y="0"/>
                  </a:lnTo>
                  <a:lnTo>
                    <a:pt x="2982415" y="6149308"/>
                  </a:lnTo>
                  <a:lnTo>
                    <a:pt x="0" y="61493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en-AU"/>
            </a:p>
          </p:txBody>
        </p:sp>
        <p:grpSp>
          <p:nvGrpSpPr>
            <p:cNvPr id="18" name="Group 18"/>
            <p:cNvGrpSpPr/>
            <p:nvPr/>
          </p:nvGrpSpPr>
          <p:grpSpPr>
            <a:xfrm rot="-10800000">
              <a:off x="2982415" y="2396981"/>
              <a:ext cx="5725097" cy="2848763"/>
              <a:chOff x="0" y="0"/>
              <a:chExt cx="1386049" cy="689687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1386049" cy="689687"/>
              </a:xfrm>
              <a:custGeom>
                <a:avLst/>
                <a:gdLst/>
                <a:ahLst/>
                <a:cxnLst/>
                <a:rect l="l" t="t" r="r" b="b"/>
                <a:pathLst>
                  <a:path w="1386049" h="689687">
                    <a:moveTo>
                      <a:pt x="1386049" y="344844"/>
                    </a:moveTo>
                    <a:lnTo>
                      <a:pt x="979649" y="0"/>
                    </a:lnTo>
                    <a:lnTo>
                      <a:pt x="979649" y="203200"/>
                    </a:lnTo>
                    <a:lnTo>
                      <a:pt x="0" y="203200"/>
                    </a:lnTo>
                    <a:lnTo>
                      <a:pt x="0" y="486487"/>
                    </a:lnTo>
                    <a:lnTo>
                      <a:pt x="979649" y="486487"/>
                    </a:lnTo>
                    <a:lnTo>
                      <a:pt x="979649" y="689687"/>
                    </a:lnTo>
                    <a:lnTo>
                      <a:pt x="1386049" y="344844"/>
                    </a:lnTo>
                    <a:close/>
                  </a:path>
                </a:pathLst>
              </a:custGeom>
              <a:solidFill>
                <a:srgbClr val="87B4C9"/>
              </a:solidFill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20" name="TextBox 20"/>
              <p:cNvSpPr txBox="1"/>
              <p:nvPr/>
            </p:nvSpPr>
            <p:spPr>
              <a:xfrm>
                <a:off x="0" y="165100"/>
                <a:ext cx="1284449" cy="321387"/>
              </a:xfrm>
              <a:prstGeom prst="rect">
                <a:avLst/>
              </a:prstGeom>
            </p:spPr>
            <p:txBody>
              <a:bodyPr lIns="52948" tIns="52948" rIns="52948" bIns="52948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  <p:sp>
          <p:nvSpPr>
            <p:cNvPr id="21" name="TextBox 21"/>
            <p:cNvSpPr txBox="1"/>
            <p:nvPr/>
          </p:nvSpPr>
          <p:spPr>
            <a:xfrm>
              <a:off x="3700377" y="3215927"/>
              <a:ext cx="5007135" cy="92392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001"/>
                </a:lnSpc>
              </a:pPr>
              <a:r>
                <a:rPr lang="en-US" sz="3600" dirty="0">
                  <a:solidFill>
                    <a:srgbClr val="FFFFFF"/>
                  </a:solidFill>
                  <a:latin typeface="Comic Sans MS" panose="030F0702030302020204" pitchFamily="66" charset="0"/>
                </a:rPr>
                <a:t>Dishonest TAILS</a:t>
              </a:r>
            </a:p>
          </p:txBody>
        </p:sp>
      </p:grpSp>
      <p:sp>
        <p:nvSpPr>
          <p:cNvPr id="22" name="TextBox 22"/>
          <p:cNvSpPr txBox="1"/>
          <p:nvPr/>
        </p:nvSpPr>
        <p:spPr>
          <a:xfrm>
            <a:off x="2007534" y="3770567"/>
            <a:ext cx="14620872" cy="13465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65"/>
              </a:lnSpc>
            </a:pPr>
            <a:r>
              <a:rPr lang="en-US" sz="3200" dirty="0">
                <a:solidFill>
                  <a:srgbClr val="000000"/>
                </a:solidFill>
                <a:latin typeface="Comic Sans MS" panose="030F0702030302020204" pitchFamily="66" charset="0"/>
              </a:rPr>
              <a:t>Read the following scenario slides. If you think the statement is </a:t>
            </a:r>
            <a:r>
              <a:rPr lang="en-US" sz="3200" u="sng" dirty="0">
                <a:solidFill>
                  <a:srgbClr val="000000"/>
                </a:solidFill>
                <a:latin typeface="Comic Sans MS" panose="030F0702030302020204" pitchFamily="66" charset="0"/>
              </a:rPr>
              <a:t>honest</a:t>
            </a:r>
            <a:r>
              <a:rPr lang="en-US" sz="3200" dirty="0">
                <a:solidFill>
                  <a:srgbClr val="000000"/>
                </a:solidFill>
                <a:latin typeface="Comic Sans MS" panose="030F0702030302020204" pitchFamily="66" charset="0"/>
              </a:rPr>
              <a:t>, put your hands on your HEAD! If you think the statement is </a:t>
            </a:r>
            <a:r>
              <a:rPr lang="en-US" sz="3200" u="sng" dirty="0">
                <a:solidFill>
                  <a:srgbClr val="000000"/>
                </a:solidFill>
                <a:latin typeface="Comic Sans MS" panose="030F0702030302020204" pitchFamily="66" charset="0"/>
              </a:rPr>
              <a:t>dishonest</a:t>
            </a:r>
            <a:r>
              <a:rPr lang="en-US" sz="3200" dirty="0">
                <a:solidFill>
                  <a:srgbClr val="000000"/>
                </a:solidFill>
                <a:latin typeface="Comic Sans MS" panose="030F0702030302020204" pitchFamily="66" charset="0"/>
              </a:rPr>
              <a:t>, put your hands on your TAIL!</a:t>
            </a:r>
          </a:p>
        </p:txBody>
      </p:sp>
      <p:sp>
        <p:nvSpPr>
          <p:cNvPr id="23" name="Freeform 23"/>
          <p:cNvSpPr/>
          <p:nvPr/>
        </p:nvSpPr>
        <p:spPr>
          <a:xfrm>
            <a:off x="13351496" y="787080"/>
            <a:ext cx="4191152" cy="1377304"/>
          </a:xfrm>
          <a:custGeom>
            <a:avLst/>
            <a:gdLst/>
            <a:ahLst/>
            <a:cxnLst/>
            <a:rect l="l" t="t" r="r" b="b"/>
            <a:pathLst>
              <a:path w="4191152" h="1377304">
                <a:moveTo>
                  <a:pt x="0" y="0"/>
                </a:moveTo>
                <a:lnTo>
                  <a:pt x="4191152" y="0"/>
                </a:lnTo>
                <a:lnTo>
                  <a:pt x="4191152" y="1377305"/>
                </a:lnTo>
                <a:lnTo>
                  <a:pt x="0" y="137730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24" name="Freeform 24"/>
          <p:cNvSpPr/>
          <p:nvPr/>
        </p:nvSpPr>
        <p:spPr>
          <a:xfrm>
            <a:off x="9144000" y="787080"/>
            <a:ext cx="4191152" cy="1377304"/>
          </a:xfrm>
          <a:custGeom>
            <a:avLst/>
            <a:gdLst/>
            <a:ahLst/>
            <a:cxnLst/>
            <a:rect l="l" t="t" r="r" b="b"/>
            <a:pathLst>
              <a:path w="4191152" h="1377304">
                <a:moveTo>
                  <a:pt x="0" y="0"/>
                </a:moveTo>
                <a:lnTo>
                  <a:pt x="4191152" y="0"/>
                </a:lnTo>
                <a:lnTo>
                  <a:pt x="4191152" y="1377305"/>
                </a:lnTo>
                <a:lnTo>
                  <a:pt x="0" y="137730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25" name="Freeform 25"/>
          <p:cNvSpPr/>
          <p:nvPr/>
        </p:nvSpPr>
        <p:spPr>
          <a:xfrm>
            <a:off x="4933798" y="787080"/>
            <a:ext cx="4191152" cy="1377304"/>
          </a:xfrm>
          <a:custGeom>
            <a:avLst/>
            <a:gdLst/>
            <a:ahLst/>
            <a:cxnLst/>
            <a:rect l="l" t="t" r="r" b="b"/>
            <a:pathLst>
              <a:path w="4191152" h="1377304">
                <a:moveTo>
                  <a:pt x="0" y="0"/>
                </a:moveTo>
                <a:lnTo>
                  <a:pt x="4191152" y="0"/>
                </a:lnTo>
                <a:lnTo>
                  <a:pt x="4191152" y="1377305"/>
                </a:lnTo>
                <a:lnTo>
                  <a:pt x="0" y="137730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26" name="Freeform 26"/>
          <p:cNvSpPr/>
          <p:nvPr/>
        </p:nvSpPr>
        <p:spPr>
          <a:xfrm>
            <a:off x="824631" y="787080"/>
            <a:ext cx="4191152" cy="1377304"/>
          </a:xfrm>
          <a:custGeom>
            <a:avLst/>
            <a:gdLst/>
            <a:ahLst/>
            <a:cxnLst/>
            <a:rect l="l" t="t" r="r" b="b"/>
            <a:pathLst>
              <a:path w="4191152" h="1377304">
                <a:moveTo>
                  <a:pt x="0" y="0"/>
                </a:moveTo>
                <a:lnTo>
                  <a:pt x="4191152" y="0"/>
                </a:lnTo>
                <a:lnTo>
                  <a:pt x="4191152" y="1377305"/>
                </a:lnTo>
                <a:lnTo>
                  <a:pt x="0" y="137730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 rot="5400000">
            <a:off x="2609849" y="-3107124"/>
            <a:ext cx="12895047" cy="18461255"/>
            <a:chOff x="0" y="0"/>
            <a:chExt cx="10591800" cy="15163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0591800" cy="15163800"/>
            </a:xfrm>
            <a:custGeom>
              <a:avLst/>
              <a:gdLst/>
              <a:ahLst/>
              <a:cxnLst/>
              <a:rect l="l" t="t" r="r" b="b"/>
              <a:pathLst>
                <a:path w="10591800" h="15163800">
                  <a:moveTo>
                    <a:pt x="10591800" y="254000"/>
                  </a:moveTo>
                  <a:lnTo>
                    <a:pt x="10591800" y="14909800"/>
                  </a:lnTo>
                  <a:cubicBezTo>
                    <a:pt x="10591800" y="15050136"/>
                    <a:pt x="10478135" y="15163800"/>
                    <a:pt x="10337800" y="15163800"/>
                  </a:cubicBezTo>
                  <a:lnTo>
                    <a:pt x="254000" y="15163800"/>
                  </a:lnTo>
                  <a:cubicBezTo>
                    <a:pt x="113665" y="15163800"/>
                    <a:pt x="0" y="15050136"/>
                    <a:pt x="0" y="14909800"/>
                  </a:cubicBezTo>
                  <a:lnTo>
                    <a:pt x="0" y="254000"/>
                  </a:lnTo>
                  <a:cubicBezTo>
                    <a:pt x="0" y="113665"/>
                    <a:pt x="113665" y="0"/>
                    <a:pt x="254000" y="0"/>
                  </a:cubicBezTo>
                  <a:lnTo>
                    <a:pt x="10337800" y="0"/>
                  </a:lnTo>
                  <a:cubicBezTo>
                    <a:pt x="10478135" y="0"/>
                    <a:pt x="10591800" y="113665"/>
                    <a:pt x="10591800" y="254000"/>
                  </a:cubicBezTo>
                  <a:close/>
                </a:path>
              </a:pathLst>
            </a:custGeom>
            <a:blipFill>
              <a:blip r:embed="rId2"/>
              <a:stretch>
                <a:fillRect l="-207111" t="-62933" r="-158235" b="-122069"/>
              </a:stretch>
            </a:blipFill>
          </p:spPr>
          <p:txBody>
            <a:bodyPr/>
            <a:lstStyle/>
            <a:p>
              <a:endParaRPr lang="en-AU"/>
            </a:p>
          </p:txBody>
        </p:sp>
      </p:grpSp>
      <p:sp>
        <p:nvSpPr>
          <p:cNvPr id="4" name="Freeform 4"/>
          <p:cNvSpPr/>
          <p:nvPr/>
        </p:nvSpPr>
        <p:spPr>
          <a:xfrm>
            <a:off x="0" y="-324918"/>
            <a:ext cx="3676767" cy="845656"/>
          </a:xfrm>
          <a:custGeom>
            <a:avLst/>
            <a:gdLst/>
            <a:ahLst/>
            <a:cxnLst/>
            <a:rect l="l" t="t" r="r" b="b"/>
            <a:pathLst>
              <a:path w="3676767" h="845656">
                <a:moveTo>
                  <a:pt x="0" y="0"/>
                </a:moveTo>
                <a:lnTo>
                  <a:pt x="3676767" y="0"/>
                </a:lnTo>
                <a:lnTo>
                  <a:pt x="3676767" y="845656"/>
                </a:lnTo>
                <a:lnTo>
                  <a:pt x="0" y="84565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5" name="Freeform 5"/>
          <p:cNvSpPr/>
          <p:nvPr/>
        </p:nvSpPr>
        <p:spPr>
          <a:xfrm>
            <a:off x="3676767" y="-324918"/>
            <a:ext cx="3676767" cy="845656"/>
          </a:xfrm>
          <a:custGeom>
            <a:avLst/>
            <a:gdLst/>
            <a:ahLst/>
            <a:cxnLst/>
            <a:rect l="l" t="t" r="r" b="b"/>
            <a:pathLst>
              <a:path w="3676767" h="845656">
                <a:moveTo>
                  <a:pt x="0" y="0"/>
                </a:moveTo>
                <a:lnTo>
                  <a:pt x="3676766" y="0"/>
                </a:lnTo>
                <a:lnTo>
                  <a:pt x="3676766" y="845656"/>
                </a:lnTo>
                <a:lnTo>
                  <a:pt x="0" y="84565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6" name="Freeform 6"/>
          <p:cNvSpPr/>
          <p:nvPr/>
        </p:nvSpPr>
        <p:spPr>
          <a:xfrm>
            <a:off x="5639273" y="-324918"/>
            <a:ext cx="3676767" cy="845656"/>
          </a:xfrm>
          <a:custGeom>
            <a:avLst/>
            <a:gdLst/>
            <a:ahLst/>
            <a:cxnLst/>
            <a:rect l="l" t="t" r="r" b="b"/>
            <a:pathLst>
              <a:path w="3676767" h="845656">
                <a:moveTo>
                  <a:pt x="0" y="0"/>
                </a:moveTo>
                <a:lnTo>
                  <a:pt x="3676767" y="0"/>
                </a:lnTo>
                <a:lnTo>
                  <a:pt x="3676767" y="845656"/>
                </a:lnTo>
                <a:lnTo>
                  <a:pt x="0" y="84565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7" name="Freeform 7"/>
          <p:cNvSpPr/>
          <p:nvPr/>
        </p:nvSpPr>
        <p:spPr>
          <a:xfrm>
            <a:off x="8932586" y="-324918"/>
            <a:ext cx="3676767" cy="845656"/>
          </a:xfrm>
          <a:custGeom>
            <a:avLst/>
            <a:gdLst/>
            <a:ahLst/>
            <a:cxnLst/>
            <a:rect l="l" t="t" r="r" b="b"/>
            <a:pathLst>
              <a:path w="3676767" h="845656">
                <a:moveTo>
                  <a:pt x="0" y="0"/>
                </a:moveTo>
                <a:lnTo>
                  <a:pt x="3676766" y="0"/>
                </a:lnTo>
                <a:lnTo>
                  <a:pt x="3676766" y="845656"/>
                </a:lnTo>
                <a:lnTo>
                  <a:pt x="0" y="84565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8" name="Freeform 8"/>
          <p:cNvSpPr/>
          <p:nvPr/>
        </p:nvSpPr>
        <p:spPr>
          <a:xfrm>
            <a:off x="11983291" y="-324020"/>
            <a:ext cx="3676767" cy="845656"/>
          </a:xfrm>
          <a:custGeom>
            <a:avLst/>
            <a:gdLst/>
            <a:ahLst/>
            <a:cxnLst/>
            <a:rect l="l" t="t" r="r" b="b"/>
            <a:pathLst>
              <a:path w="3676767" h="845656">
                <a:moveTo>
                  <a:pt x="0" y="0"/>
                </a:moveTo>
                <a:lnTo>
                  <a:pt x="3676766" y="0"/>
                </a:lnTo>
                <a:lnTo>
                  <a:pt x="3676766" y="845656"/>
                </a:lnTo>
                <a:lnTo>
                  <a:pt x="0" y="84565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9" name="Freeform 9"/>
          <p:cNvSpPr/>
          <p:nvPr/>
        </p:nvSpPr>
        <p:spPr>
          <a:xfrm>
            <a:off x="15420917" y="-324918"/>
            <a:ext cx="3676767" cy="845656"/>
          </a:xfrm>
          <a:custGeom>
            <a:avLst/>
            <a:gdLst/>
            <a:ahLst/>
            <a:cxnLst/>
            <a:rect l="l" t="t" r="r" b="b"/>
            <a:pathLst>
              <a:path w="3676767" h="845656">
                <a:moveTo>
                  <a:pt x="0" y="0"/>
                </a:moveTo>
                <a:lnTo>
                  <a:pt x="3676766" y="0"/>
                </a:lnTo>
                <a:lnTo>
                  <a:pt x="3676766" y="845656"/>
                </a:lnTo>
                <a:lnTo>
                  <a:pt x="0" y="84565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10" name="Freeform 10"/>
          <p:cNvSpPr/>
          <p:nvPr/>
        </p:nvSpPr>
        <p:spPr>
          <a:xfrm rot="-5400000">
            <a:off x="-1956391" y="1533563"/>
            <a:ext cx="3983281" cy="916155"/>
          </a:xfrm>
          <a:custGeom>
            <a:avLst/>
            <a:gdLst/>
            <a:ahLst/>
            <a:cxnLst/>
            <a:rect l="l" t="t" r="r" b="b"/>
            <a:pathLst>
              <a:path w="3983281" h="916155">
                <a:moveTo>
                  <a:pt x="0" y="0"/>
                </a:moveTo>
                <a:lnTo>
                  <a:pt x="3983281" y="0"/>
                </a:lnTo>
                <a:lnTo>
                  <a:pt x="3983281" y="916155"/>
                </a:lnTo>
                <a:lnTo>
                  <a:pt x="0" y="91615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11" name="Freeform 11"/>
          <p:cNvSpPr/>
          <p:nvPr/>
        </p:nvSpPr>
        <p:spPr>
          <a:xfrm>
            <a:off x="0" y="3819642"/>
            <a:ext cx="18288000" cy="4206240"/>
          </a:xfrm>
          <a:custGeom>
            <a:avLst/>
            <a:gdLst/>
            <a:ahLst/>
            <a:cxnLst/>
            <a:rect l="l" t="t" r="r" b="b"/>
            <a:pathLst>
              <a:path w="18288000" h="4206240">
                <a:moveTo>
                  <a:pt x="0" y="0"/>
                </a:moveTo>
                <a:lnTo>
                  <a:pt x="18288000" y="0"/>
                </a:lnTo>
                <a:lnTo>
                  <a:pt x="18288000" y="4206240"/>
                </a:lnTo>
                <a:lnTo>
                  <a:pt x="0" y="420624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12" name="Freeform 12"/>
          <p:cNvSpPr/>
          <p:nvPr/>
        </p:nvSpPr>
        <p:spPr>
          <a:xfrm rot="-5400000">
            <a:off x="16331609" y="1533563"/>
            <a:ext cx="3983281" cy="916155"/>
          </a:xfrm>
          <a:custGeom>
            <a:avLst/>
            <a:gdLst/>
            <a:ahLst/>
            <a:cxnLst/>
            <a:rect l="l" t="t" r="r" b="b"/>
            <a:pathLst>
              <a:path w="3983281" h="916155">
                <a:moveTo>
                  <a:pt x="0" y="0"/>
                </a:moveTo>
                <a:lnTo>
                  <a:pt x="3983281" y="0"/>
                </a:lnTo>
                <a:lnTo>
                  <a:pt x="3983281" y="916155"/>
                </a:lnTo>
                <a:lnTo>
                  <a:pt x="0" y="91615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13" name="Freeform 13"/>
          <p:cNvSpPr/>
          <p:nvPr/>
        </p:nvSpPr>
        <p:spPr>
          <a:xfrm>
            <a:off x="172040" y="6419265"/>
            <a:ext cx="18288000" cy="4206240"/>
          </a:xfrm>
          <a:custGeom>
            <a:avLst/>
            <a:gdLst/>
            <a:ahLst/>
            <a:cxnLst/>
            <a:rect l="l" t="t" r="r" b="b"/>
            <a:pathLst>
              <a:path w="18288000" h="4206240">
                <a:moveTo>
                  <a:pt x="0" y="0"/>
                </a:moveTo>
                <a:lnTo>
                  <a:pt x="18288000" y="0"/>
                </a:lnTo>
                <a:lnTo>
                  <a:pt x="18288000" y="4206240"/>
                </a:lnTo>
                <a:lnTo>
                  <a:pt x="0" y="420624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grpSp>
        <p:nvGrpSpPr>
          <p:cNvPr id="14" name="Group 14"/>
          <p:cNvGrpSpPr/>
          <p:nvPr/>
        </p:nvGrpSpPr>
        <p:grpSpPr>
          <a:xfrm>
            <a:off x="17264413" y="9258300"/>
            <a:ext cx="876300" cy="876300"/>
            <a:chOff x="0" y="0"/>
            <a:chExt cx="1168400" cy="11684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168400" cy="1168400"/>
            </a:xfrm>
            <a:custGeom>
              <a:avLst/>
              <a:gdLst/>
              <a:ahLst/>
              <a:cxnLst/>
              <a:rect l="l" t="t" r="r" b="b"/>
              <a:pathLst>
                <a:path w="1168400" h="1168400">
                  <a:moveTo>
                    <a:pt x="0" y="0"/>
                  </a:moveTo>
                  <a:lnTo>
                    <a:pt x="1168400" y="0"/>
                  </a:lnTo>
                  <a:lnTo>
                    <a:pt x="1168400" y="1168400"/>
                  </a:lnTo>
                  <a:lnTo>
                    <a:pt x="0" y="1168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AU"/>
            </a:p>
          </p:txBody>
        </p:sp>
        <p:sp>
          <p:nvSpPr>
            <p:cNvPr id="16" name="Freeform 16"/>
            <p:cNvSpPr/>
            <p:nvPr/>
          </p:nvSpPr>
          <p:spPr>
            <a:xfrm>
              <a:off x="96375" y="167764"/>
              <a:ext cx="975650" cy="832872"/>
            </a:xfrm>
            <a:custGeom>
              <a:avLst/>
              <a:gdLst/>
              <a:ahLst/>
              <a:cxnLst/>
              <a:rect l="l" t="t" r="r" b="b"/>
              <a:pathLst>
                <a:path w="975650" h="832872">
                  <a:moveTo>
                    <a:pt x="0" y="0"/>
                  </a:moveTo>
                  <a:lnTo>
                    <a:pt x="975650" y="0"/>
                  </a:lnTo>
                  <a:lnTo>
                    <a:pt x="975650" y="832872"/>
                  </a:lnTo>
                  <a:lnTo>
                    <a:pt x="0" y="8328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n-AU"/>
            </a:p>
          </p:txBody>
        </p:sp>
      </p:grpSp>
      <p:sp>
        <p:nvSpPr>
          <p:cNvPr id="17" name="Freeform 17"/>
          <p:cNvSpPr/>
          <p:nvPr/>
        </p:nvSpPr>
        <p:spPr>
          <a:xfrm>
            <a:off x="958090" y="1008179"/>
            <a:ext cx="16459613" cy="2324920"/>
          </a:xfrm>
          <a:custGeom>
            <a:avLst/>
            <a:gdLst/>
            <a:ahLst/>
            <a:cxnLst/>
            <a:rect l="l" t="t" r="r" b="b"/>
            <a:pathLst>
              <a:path w="16459613" h="2324920">
                <a:moveTo>
                  <a:pt x="0" y="0"/>
                </a:moveTo>
                <a:lnTo>
                  <a:pt x="16459613" y="0"/>
                </a:lnTo>
                <a:lnTo>
                  <a:pt x="16459613" y="2324920"/>
                </a:lnTo>
                <a:lnTo>
                  <a:pt x="0" y="232492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grpSp>
        <p:nvGrpSpPr>
          <p:cNvPr id="18" name="Group 18"/>
          <p:cNvGrpSpPr/>
          <p:nvPr/>
        </p:nvGrpSpPr>
        <p:grpSpPr>
          <a:xfrm>
            <a:off x="11983291" y="6463619"/>
            <a:ext cx="5058624" cy="3572436"/>
            <a:chOff x="0" y="0"/>
            <a:chExt cx="6744831" cy="4763249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2310176" cy="4763249"/>
            </a:xfrm>
            <a:custGeom>
              <a:avLst/>
              <a:gdLst/>
              <a:ahLst/>
              <a:cxnLst/>
              <a:rect l="l" t="t" r="r" b="b"/>
              <a:pathLst>
                <a:path w="2310176" h="4763249">
                  <a:moveTo>
                    <a:pt x="0" y="0"/>
                  </a:moveTo>
                  <a:lnTo>
                    <a:pt x="2310176" y="0"/>
                  </a:lnTo>
                  <a:lnTo>
                    <a:pt x="2310176" y="4763249"/>
                  </a:lnTo>
                  <a:lnTo>
                    <a:pt x="0" y="47632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AU"/>
            </a:p>
          </p:txBody>
        </p:sp>
        <p:grpSp>
          <p:nvGrpSpPr>
            <p:cNvPr id="20" name="Group 20"/>
            <p:cNvGrpSpPr/>
            <p:nvPr/>
          </p:nvGrpSpPr>
          <p:grpSpPr>
            <a:xfrm rot="-10800000">
              <a:off x="2310176" y="1856699"/>
              <a:ext cx="4434655" cy="2206649"/>
              <a:chOff x="0" y="0"/>
              <a:chExt cx="1386049" cy="689687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0" y="0"/>
                <a:ext cx="1386049" cy="689687"/>
              </a:xfrm>
              <a:custGeom>
                <a:avLst/>
                <a:gdLst/>
                <a:ahLst/>
                <a:cxnLst/>
                <a:rect l="l" t="t" r="r" b="b"/>
                <a:pathLst>
                  <a:path w="1386049" h="689687">
                    <a:moveTo>
                      <a:pt x="1386049" y="344844"/>
                    </a:moveTo>
                    <a:lnTo>
                      <a:pt x="979649" y="0"/>
                    </a:lnTo>
                    <a:lnTo>
                      <a:pt x="979649" y="203200"/>
                    </a:lnTo>
                    <a:lnTo>
                      <a:pt x="0" y="203200"/>
                    </a:lnTo>
                    <a:lnTo>
                      <a:pt x="0" y="486487"/>
                    </a:lnTo>
                    <a:lnTo>
                      <a:pt x="979649" y="486487"/>
                    </a:lnTo>
                    <a:lnTo>
                      <a:pt x="979649" y="689687"/>
                    </a:lnTo>
                    <a:lnTo>
                      <a:pt x="1386049" y="344844"/>
                    </a:lnTo>
                    <a:close/>
                  </a:path>
                </a:pathLst>
              </a:custGeom>
              <a:solidFill>
                <a:srgbClr val="87B4C9"/>
              </a:solidFill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22" name="TextBox 22"/>
              <p:cNvSpPr txBox="1"/>
              <p:nvPr/>
            </p:nvSpPr>
            <p:spPr>
              <a:xfrm>
                <a:off x="0" y="165100"/>
                <a:ext cx="1284449" cy="321387"/>
              </a:xfrm>
              <a:prstGeom prst="rect">
                <a:avLst/>
              </a:prstGeom>
            </p:spPr>
            <p:txBody>
              <a:bodyPr lIns="52948" tIns="52948" rIns="52948" bIns="52948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  <p:sp>
          <p:nvSpPr>
            <p:cNvPr id="23" name="TextBox 23"/>
            <p:cNvSpPr txBox="1"/>
            <p:nvPr/>
          </p:nvSpPr>
          <p:spPr>
            <a:xfrm>
              <a:off x="2866308" y="2490509"/>
              <a:ext cx="3878522" cy="71002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648"/>
                </a:lnSpc>
              </a:pPr>
              <a:r>
                <a:rPr lang="en-US" sz="2800" dirty="0">
                  <a:solidFill>
                    <a:srgbClr val="FFFFFF"/>
                  </a:solidFill>
                  <a:latin typeface="Comic Sans MS" panose="030F0702030302020204" pitchFamily="66" charset="0"/>
                </a:rPr>
                <a:t>Dishonest TAILS</a:t>
              </a:r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349759" y="6340831"/>
            <a:ext cx="4879621" cy="3793769"/>
            <a:chOff x="0" y="0"/>
            <a:chExt cx="6506162" cy="5058358"/>
          </a:xfrm>
        </p:grpSpPr>
        <p:sp>
          <p:nvSpPr>
            <p:cNvPr id="25" name="Freeform 25"/>
            <p:cNvSpPr/>
            <p:nvPr/>
          </p:nvSpPr>
          <p:spPr>
            <a:xfrm>
              <a:off x="4773674" y="0"/>
              <a:ext cx="1732488" cy="5058358"/>
            </a:xfrm>
            <a:custGeom>
              <a:avLst/>
              <a:gdLst/>
              <a:ahLst/>
              <a:cxnLst/>
              <a:rect l="l" t="t" r="r" b="b"/>
              <a:pathLst>
                <a:path w="1732488" h="5058358">
                  <a:moveTo>
                    <a:pt x="0" y="0"/>
                  </a:moveTo>
                  <a:lnTo>
                    <a:pt x="1732488" y="0"/>
                  </a:lnTo>
                  <a:lnTo>
                    <a:pt x="1732488" y="5058358"/>
                  </a:lnTo>
                  <a:lnTo>
                    <a:pt x="0" y="505835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  <p:txBody>
            <a:bodyPr/>
            <a:lstStyle/>
            <a:p>
              <a:endParaRPr lang="en-AU"/>
            </a:p>
          </p:txBody>
        </p:sp>
        <p:grpSp>
          <p:nvGrpSpPr>
            <p:cNvPr id="26" name="Group 26"/>
            <p:cNvGrpSpPr/>
            <p:nvPr/>
          </p:nvGrpSpPr>
          <p:grpSpPr>
            <a:xfrm>
              <a:off x="0" y="0"/>
              <a:ext cx="4519855" cy="2182982"/>
              <a:chOff x="0" y="0"/>
              <a:chExt cx="1427994" cy="689687"/>
            </a:xfrm>
          </p:grpSpPr>
          <p:sp>
            <p:nvSpPr>
              <p:cNvPr id="27" name="Freeform 27"/>
              <p:cNvSpPr/>
              <p:nvPr/>
            </p:nvSpPr>
            <p:spPr>
              <a:xfrm>
                <a:off x="0" y="0"/>
                <a:ext cx="1427994" cy="689687"/>
              </a:xfrm>
              <a:custGeom>
                <a:avLst/>
                <a:gdLst/>
                <a:ahLst/>
                <a:cxnLst/>
                <a:rect l="l" t="t" r="r" b="b"/>
                <a:pathLst>
                  <a:path w="1427994" h="689687">
                    <a:moveTo>
                      <a:pt x="1427994" y="344844"/>
                    </a:moveTo>
                    <a:lnTo>
                      <a:pt x="1021594" y="0"/>
                    </a:lnTo>
                    <a:lnTo>
                      <a:pt x="1021594" y="203200"/>
                    </a:lnTo>
                    <a:lnTo>
                      <a:pt x="0" y="203200"/>
                    </a:lnTo>
                    <a:lnTo>
                      <a:pt x="0" y="486487"/>
                    </a:lnTo>
                    <a:lnTo>
                      <a:pt x="1021594" y="486487"/>
                    </a:lnTo>
                    <a:lnTo>
                      <a:pt x="1021594" y="689687"/>
                    </a:lnTo>
                    <a:lnTo>
                      <a:pt x="1427994" y="344844"/>
                    </a:lnTo>
                    <a:close/>
                  </a:path>
                </a:pathLst>
              </a:custGeom>
              <a:solidFill>
                <a:srgbClr val="8CC5BF"/>
              </a:solidFill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28" name="TextBox 28"/>
              <p:cNvSpPr txBox="1"/>
              <p:nvPr/>
            </p:nvSpPr>
            <p:spPr>
              <a:xfrm>
                <a:off x="0" y="165100"/>
                <a:ext cx="1326394" cy="321387"/>
              </a:xfrm>
              <a:prstGeom prst="rect">
                <a:avLst/>
              </a:prstGeom>
            </p:spPr>
            <p:txBody>
              <a:bodyPr lIns="52948" tIns="52948" rIns="52948" bIns="52948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29" name="TextBox 29"/>
            <p:cNvSpPr txBox="1"/>
            <p:nvPr/>
          </p:nvSpPr>
          <p:spPr>
            <a:xfrm>
              <a:off x="341773" y="635107"/>
              <a:ext cx="3521532" cy="71002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598"/>
                </a:lnSpc>
              </a:pPr>
              <a:r>
                <a:rPr lang="en-US" sz="2800" dirty="0">
                  <a:solidFill>
                    <a:srgbClr val="FFFFFF"/>
                  </a:solidFill>
                  <a:latin typeface="Comic Sans MS" panose="030F0702030302020204" pitchFamily="66" charset="0"/>
                </a:rPr>
                <a:t>Honest HEADS</a:t>
              </a:r>
            </a:p>
          </p:txBody>
        </p:sp>
      </p:grpSp>
      <p:pic>
        <p:nvPicPr>
          <p:cNvPr id="30" name="Picture 30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7477657" y="6767678"/>
            <a:ext cx="2255180" cy="3268377"/>
          </a:xfrm>
          <a:prstGeom prst="rect">
            <a:avLst/>
          </a:prstGeom>
        </p:spPr>
      </p:pic>
      <p:sp>
        <p:nvSpPr>
          <p:cNvPr id="31" name="TextBox 31"/>
          <p:cNvSpPr txBox="1"/>
          <p:nvPr/>
        </p:nvSpPr>
        <p:spPr>
          <a:xfrm>
            <a:off x="3138125" y="703993"/>
            <a:ext cx="11588921" cy="21653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300"/>
              </a:lnSpc>
            </a:pPr>
            <a:r>
              <a:rPr lang="en-US" sz="9600" dirty="0">
                <a:solidFill>
                  <a:srgbClr val="FBB911"/>
                </a:solidFill>
                <a:latin typeface="Comic Sans MS" panose="030F0702030302020204" pitchFamily="66" charset="0"/>
              </a:rPr>
              <a:t>HEADS or TAILS?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1072832" y="4901223"/>
            <a:ext cx="15969082" cy="1362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50"/>
              </a:lnSpc>
            </a:pPr>
            <a:r>
              <a:rPr lang="en-US" sz="4400" dirty="0">
                <a:solidFill>
                  <a:srgbClr val="12100B"/>
                </a:solidFill>
                <a:latin typeface="Comic Sans MS" panose="030F0702030302020204" pitchFamily="66" charset="0"/>
              </a:rPr>
              <a:t>Meg told the teacher she was going to the bathroom, but walked around the school instead. Discuss.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6680644" y="4018899"/>
            <a:ext cx="5302647" cy="8207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381"/>
              </a:lnSpc>
            </a:pPr>
            <a:r>
              <a:rPr lang="en-US" sz="6077" u="sng" dirty="0">
                <a:solidFill>
                  <a:srgbClr val="FF5D26"/>
                </a:solidFill>
                <a:latin typeface="Comic Sans MS" panose="030F0702030302020204" pitchFamily="66" charset="0"/>
              </a:rPr>
              <a:t>SCENARIO: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 rot="5400000">
            <a:off x="2609849" y="-3107124"/>
            <a:ext cx="12895047" cy="18461255"/>
            <a:chOff x="0" y="0"/>
            <a:chExt cx="10591800" cy="15163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0591800" cy="15163800"/>
            </a:xfrm>
            <a:custGeom>
              <a:avLst/>
              <a:gdLst/>
              <a:ahLst/>
              <a:cxnLst/>
              <a:rect l="l" t="t" r="r" b="b"/>
              <a:pathLst>
                <a:path w="10591800" h="15163800">
                  <a:moveTo>
                    <a:pt x="10591800" y="254000"/>
                  </a:moveTo>
                  <a:lnTo>
                    <a:pt x="10591800" y="14909800"/>
                  </a:lnTo>
                  <a:cubicBezTo>
                    <a:pt x="10591800" y="15050136"/>
                    <a:pt x="10478135" y="15163800"/>
                    <a:pt x="10337800" y="15163800"/>
                  </a:cubicBezTo>
                  <a:lnTo>
                    <a:pt x="254000" y="15163800"/>
                  </a:lnTo>
                  <a:cubicBezTo>
                    <a:pt x="113665" y="15163800"/>
                    <a:pt x="0" y="15050136"/>
                    <a:pt x="0" y="14909800"/>
                  </a:cubicBezTo>
                  <a:lnTo>
                    <a:pt x="0" y="254000"/>
                  </a:lnTo>
                  <a:cubicBezTo>
                    <a:pt x="0" y="113665"/>
                    <a:pt x="113665" y="0"/>
                    <a:pt x="254000" y="0"/>
                  </a:cubicBezTo>
                  <a:lnTo>
                    <a:pt x="10337800" y="0"/>
                  </a:lnTo>
                  <a:cubicBezTo>
                    <a:pt x="10478135" y="0"/>
                    <a:pt x="10591800" y="113665"/>
                    <a:pt x="10591800" y="254000"/>
                  </a:cubicBezTo>
                  <a:close/>
                </a:path>
              </a:pathLst>
            </a:custGeom>
            <a:blipFill>
              <a:blip r:embed="rId2"/>
              <a:stretch>
                <a:fillRect l="-207111" t="-62933" r="-158235" b="-122069"/>
              </a:stretch>
            </a:blipFill>
          </p:spPr>
          <p:txBody>
            <a:bodyPr/>
            <a:lstStyle/>
            <a:p>
              <a:endParaRPr lang="en-AU"/>
            </a:p>
          </p:txBody>
        </p:sp>
      </p:grpSp>
      <p:sp>
        <p:nvSpPr>
          <p:cNvPr id="4" name="Freeform 4"/>
          <p:cNvSpPr/>
          <p:nvPr/>
        </p:nvSpPr>
        <p:spPr>
          <a:xfrm>
            <a:off x="0" y="-324918"/>
            <a:ext cx="3676767" cy="845656"/>
          </a:xfrm>
          <a:custGeom>
            <a:avLst/>
            <a:gdLst/>
            <a:ahLst/>
            <a:cxnLst/>
            <a:rect l="l" t="t" r="r" b="b"/>
            <a:pathLst>
              <a:path w="3676767" h="845656">
                <a:moveTo>
                  <a:pt x="0" y="0"/>
                </a:moveTo>
                <a:lnTo>
                  <a:pt x="3676767" y="0"/>
                </a:lnTo>
                <a:lnTo>
                  <a:pt x="3676767" y="845656"/>
                </a:lnTo>
                <a:lnTo>
                  <a:pt x="0" y="84565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5" name="Freeform 5"/>
          <p:cNvSpPr/>
          <p:nvPr/>
        </p:nvSpPr>
        <p:spPr>
          <a:xfrm>
            <a:off x="3676767" y="-324918"/>
            <a:ext cx="3676767" cy="845656"/>
          </a:xfrm>
          <a:custGeom>
            <a:avLst/>
            <a:gdLst/>
            <a:ahLst/>
            <a:cxnLst/>
            <a:rect l="l" t="t" r="r" b="b"/>
            <a:pathLst>
              <a:path w="3676767" h="845656">
                <a:moveTo>
                  <a:pt x="0" y="0"/>
                </a:moveTo>
                <a:lnTo>
                  <a:pt x="3676766" y="0"/>
                </a:lnTo>
                <a:lnTo>
                  <a:pt x="3676766" y="845656"/>
                </a:lnTo>
                <a:lnTo>
                  <a:pt x="0" y="84565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6" name="Freeform 6"/>
          <p:cNvSpPr/>
          <p:nvPr/>
        </p:nvSpPr>
        <p:spPr>
          <a:xfrm>
            <a:off x="5639273" y="-324918"/>
            <a:ext cx="3676767" cy="845656"/>
          </a:xfrm>
          <a:custGeom>
            <a:avLst/>
            <a:gdLst/>
            <a:ahLst/>
            <a:cxnLst/>
            <a:rect l="l" t="t" r="r" b="b"/>
            <a:pathLst>
              <a:path w="3676767" h="845656">
                <a:moveTo>
                  <a:pt x="0" y="0"/>
                </a:moveTo>
                <a:lnTo>
                  <a:pt x="3676767" y="0"/>
                </a:lnTo>
                <a:lnTo>
                  <a:pt x="3676767" y="845656"/>
                </a:lnTo>
                <a:lnTo>
                  <a:pt x="0" y="84565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7" name="Freeform 7"/>
          <p:cNvSpPr/>
          <p:nvPr/>
        </p:nvSpPr>
        <p:spPr>
          <a:xfrm>
            <a:off x="8932586" y="-324918"/>
            <a:ext cx="3676767" cy="845656"/>
          </a:xfrm>
          <a:custGeom>
            <a:avLst/>
            <a:gdLst/>
            <a:ahLst/>
            <a:cxnLst/>
            <a:rect l="l" t="t" r="r" b="b"/>
            <a:pathLst>
              <a:path w="3676767" h="845656">
                <a:moveTo>
                  <a:pt x="0" y="0"/>
                </a:moveTo>
                <a:lnTo>
                  <a:pt x="3676766" y="0"/>
                </a:lnTo>
                <a:lnTo>
                  <a:pt x="3676766" y="845656"/>
                </a:lnTo>
                <a:lnTo>
                  <a:pt x="0" y="84565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8" name="Freeform 8"/>
          <p:cNvSpPr/>
          <p:nvPr/>
        </p:nvSpPr>
        <p:spPr>
          <a:xfrm>
            <a:off x="11983291" y="-324020"/>
            <a:ext cx="3676767" cy="845656"/>
          </a:xfrm>
          <a:custGeom>
            <a:avLst/>
            <a:gdLst/>
            <a:ahLst/>
            <a:cxnLst/>
            <a:rect l="l" t="t" r="r" b="b"/>
            <a:pathLst>
              <a:path w="3676767" h="845656">
                <a:moveTo>
                  <a:pt x="0" y="0"/>
                </a:moveTo>
                <a:lnTo>
                  <a:pt x="3676766" y="0"/>
                </a:lnTo>
                <a:lnTo>
                  <a:pt x="3676766" y="845656"/>
                </a:lnTo>
                <a:lnTo>
                  <a:pt x="0" y="84565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9" name="Freeform 9"/>
          <p:cNvSpPr/>
          <p:nvPr/>
        </p:nvSpPr>
        <p:spPr>
          <a:xfrm>
            <a:off x="15420917" y="-324918"/>
            <a:ext cx="3676767" cy="845656"/>
          </a:xfrm>
          <a:custGeom>
            <a:avLst/>
            <a:gdLst/>
            <a:ahLst/>
            <a:cxnLst/>
            <a:rect l="l" t="t" r="r" b="b"/>
            <a:pathLst>
              <a:path w="3676767" h="845656">
                <a:moveTo>
                  <a:pt x="0" y="0"/>
                </a:moveTo>
                <a:lnTo>
                  <a:pt x="3676766" y="0"/>
                </a:lnTo>
                <a:lnTo>
                  <a:pt x="3676766" y="845656"/>
                </a:lnTo>
                <a:lnTo>
                  <a:pt x="0" y="84565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10" name="Freeform 10"/>
          <p:cNvSpPr/>
          <p:nvPr/>
        </p:nvSpPr>
        <p:spPr>
          <a:xfrm rot="-5400000">
            <a:off x="-1956391" y="1533563"/>
            <a:ext cx="3983281" cy="916155"/>
          </a:xfrm>
          <a:custGeom>
            <a:avLst/>
            <a:gdLst/>
            <a:ahLst/>
            <a:cxnLst/>
            <a:rect l="l" t="t" r="r" b="b"/>
            <a:pathLst>
              <a:path w="3983281" h="916155">
                <a:moveTo>
                  <a:pt x="0" y="0"/>
                </a:moveTo>
                <a:lnTo>
                  <a:pt x="3983281" y="0"/>
                </a:lnTo>
                <a:lnTo>
                  <a:pt x="3983281" y="916155"/>
                </a:lnTo>
                <a:lnTo>
                  <a:pt x="0" y="91615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11" name="Freeform 11"/>
          <p:cNvSpPr/>
          <p:nvPr/>
        </p:nvSpPr>
        <p:spPr>
          <a:xfrm>
            <a:off x="0" y="3819642"/>
            <a:ext cx="18288000" cy="4206240"/>
          </a:xfrm>
          <a:custGeom>
            <a:avLst/>
            <a:gdLst/>
            <a:ahLst/>
            <a:cxnLst/>
            <a:rect l="l" t="t" r="r" b="b"/>
            <a:pathLst>
              <a:path w="18288000" h="4206240">
                <a:moveTo>
                  <a:pt x="0" y="0"/>
                </a:moveTo>
                <a:lnTo>
                  <a:pt x="18288000" y="0"/>
                </a:lnTo>
                <a:lnTo>
                  <a:pt x="18288000" y="4206240"/>
                </a:lnTo>
                <a:lnTo>
                  <a:pt x="0" y="420624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12" name="Freeform 12"/>
          <p:cNvSpPr/>
          <p:nvPr/>
        </p:nvSpPr>
        <p:spPr>
          <a:xfrm rot="-5400000">
            <a:off x="16331609" y="1533563"/>
            <a:ext cx="3983281" cy="916155"/>
          </a:xfrm>
          <a:custGeom>
            <a:avLst/>
            <a:gdLst/>
            <a:ahLst/>
            <a:cxnLst/>
            <a:rect l="l" t="t" r="r" b="b"/>
            <a:pathLst>
              <a:path w="3983281" h="916155">
                <a:moveTo>
                  <a:pt x="0" y="0"/>
                </a:moveTo>
                <a:lnTo>
                  <a:pt x="3983281" y="0"/>
                </a:lnTo>
                <a:lnTo>
                  <a:pt x="3983281" y="916155"/>
                </a:lnTo>
                <a:lnTo>
                  <a:pt x="0" y="91615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13" name="Freeform 13"/>
          <p:cNvSpPr/>
          <p:nvPr/>
        </p:nvSpPr>
        <p:spPr>
          <a:xfrm>
            <a:off x="172040" y="6419265"/>
            <a:ext cx="18288000" cy="4206240"/>
          </a:xfrm>
          <a:custGeom>
            <a:avLst/>
            <a:gdLst/>
            <a:ahLst/>
            <a:cxnLst/>
            <a:rect l="l" t="t" r="r" b="b"/>
            <a:pathLst>
              <a:path w="18288000" h="4206240">
                <a:moveTo>
                  <a:pt x="0" y="0"/>
                </a:moveTo>
                <a:lnTo>
                  <a:pt x="18288000" y="0"/>
                </a:lnTo>
                <a:lnTo>
                  <a:pt x="18288000" y="4206240"/>
                </a:lnTo>
                <a:lnTo>
                  <a:pt x="0" y="420624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grpSp>
        <p:nvGrpSpPr>
          <p:cNvPr id="14" name="Group 14"/>
          <p:cNvGrpSpPr/>
          <p:nvPr/>
        </p:nvGrpSpPr>
        <p:grpSpPr>
          <a:xfrm>
            <a:off x="17264413" y="9258300"/>
            <a:ext cx="876300" cy="876300"/>
            <a:chOff x="0" y="0"/>
            <a:chExt cx="1168400" cy="11684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168400" cy="1168400"/>
            </a:xfrm>
            <a:custGeom>
              <a:avLst/>
              <a:gdLst/>
              <a:ahLst/>
              <a:cxnLst/>
              <a:rect l="l" t="t" r="r" b="b"/>
              <a:pathLst>
                <a:path w="1168400" h="1168400">
                  <a:moveTo>
                    <a:pt x="0" y="0"/>
                  </a:moveTo>
                  <a:lnTo>
                    <a:pt x="1168400" y="0"/>
                  </a:lnTo>
                  <a:lnTo>
                    <a:pt x="1168400" y="1168400"/>
                  </a:lnTo>
                  <a:lnTo>
                    <a:pt x="0" y="1168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AU"/>
            </a:p>
          </p:txBody>
        </p:sp>
        <p:sp>
          <p:nvSpPr>
            <p:cNvPr id="16" name="Freeform 16"/>
            <p:cNvSpPr/>
            <p:nvPr/>
          </p:nvSpPr>
          <p:spPr>
            <a:xfrm>
              <a:off x="96375" y="167764"/>
              <a:ext cx="975650" cy="832872"/>
            </a:xfrm>
            <a:custGeom>
              <a:avLst/>
              <a:gdLst/>
              <a:ahLst/>
              <a:cxnLst/>
              <a:rect l="l" t="t" r="r" b="b"/>
              <a:pathLst>
                <a:path w="975650" h="832872">
                  <a:moveTo>
                    <a:pt x="0" y="0"/>
                  </a:moveTo>
                  <a:lnTo>
                    <a:pt x="975650" y="0"/>
                  </a:lnTo>
                  <a:lnTo>
                    <a:pt x="975650" y="832872"/>
                  </a:lnTo>
                  <a:lnTo>
                    <a:pt x="0" y="8328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n-AU"/>
            </a:p>
          </p:txBody>
        </p:sp>
      </p:grpSp>
      <p:sp>
        <p:nvSpPr>
          <p:cNvPr id="17" name="Freeform 17"/>
          <p:cNvSpPr/>
          <p:nvPr/>
        </p:nvSpPr>
        <p:spPr>
          <a:xfrm>
            <a:off x="958090" y="1008179"/>
            <a:ext cx="16459613" cy="2324920"/>
          </a:xfrm>
          <a:custGeom>
            <a:avLst/>
            <a:gdLst/>
            <a:ahLst/>
            <a:cxnLst/>
            <a:rect l="l" t="t" r="r" b="b"/>
            <a:pathLst>
              <a:path w="16459613" h="2324920">
                <a:moveTo>
                  <a:pt x="0" y="0"/>
                </a:moveTo>
                <a:lnTo>
                  <a:pt x="16459613" y="0"/>
                </a:lnTo>
                <a:lnTo>
                  <a:pt x="16459613" y="2324920"/>
                </a:lnTo>
                <a:lnTo>
                  <a:pt x="0" y="232492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 dirty="0"/>
          </a:p>
        </p:txBody>
      </p:sp>
      <p:grpSp>
        <p:nvGrpSpPr>
          <p:cNvPr id="18" name="Group 18"/>
          <p:cNvGrpSpPr/>
          <p:nvPr/>
        </p:nvGrpSpPr>
        <p:grpSpPr>
          <a:xfrm>
            <a:off x="11983291" y="6620028"/>
            <a:ext cx="4837146" cy="3416028"/>
            <a:chOff x="0" y="0"/>
            <a:chExt cx="6449528" cy="4554704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2209031" cy="4554704"/>
            </a:xfrm>
            <a:custGeom>
              <a:avLst/>
              <a:gdLst/>
              <a:ahLst/>
              <a:cxnLst/>
              <a:rect l="l" t="t" r="r" b="b"/>
              <a:pathLst>
                <a:path w="2209031" h="4554704">
                  <a:moveTo>
                    <a:pt x="0" y="0"/>
                  </a:moveTo>
                  <a:lnTo>
                    <a:pt x="2209031" y="0"/>
                  </a:lnTo>
                  <a:lnTo>
                    <a:pt x="2209031" y="4554704"/>
                  </a:lnTo>
                  <a:lnTo>
                    <a:pt x="0" y="45547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AU"/>
            </a:p>
          </p:txBody>
        </p:sp>
        <p:grpSp>
          <p:nvGrpSpPr>
            <p:cNvPr id="20" name="Group 20"/>
            <p:cNvGrpSpPr/>
            <p:nvPr/>
          </p:nvGrpSpPr>
          <p:grpSpPr>
            <a:xfrm rot="-10800000">
              <a:off x="2209031" y="1775409"/>
              <a:ext cx="4240496" cy="2110038"/>
              <a:chOff x="0" y="0"/>
              <a:chExt cx="1386049" cy="689687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0" y="0"/>
                <a:ext cx="1386049" cy="689687"/>
              </a:xfrm>
              <a:custGeom>
                <a:avLst/>
                <a:gdLst/>
                <a:ahLst/>
                <a:cxnLst/>
                <a:rect l="l" t="t" r="r" b="b"/>
                <a:pathLst>
                  <a:path w="1386049" h="689687">
                    <a:moveTo>
                      <a:pt x="1386049" y="344844"/>
                    </a:moveTo>
                    <a:lnTo>
                      <a:pt x="979649" y="0"/>
                    </a:lnTo>
                    <a:lnTo>
                      <a:pt x="979649" y="203200"/>
                    </a:lnTo>
                    <a:lnTo>
                      <a:pt x="0" y="203200"/>
                    </a:lnTo>
                    <a:lnTo>
                      <a:pt x="0" y="486487"/>
                    </a:lnTo>
                    <a:lnTo>
                      <a:pt x="979649" y="486487"/>
                    </a:lnTo>
                    <a:lnTo>
                      <a:pt x="979649" y="689687"/>
                    </a:lnTo>
                    <a:lnTo>
                      <a:pt x="1386049" y="344844"/>
                    </a:lnTo>
                    <a:close/>
                  </a:path>
                </a:pathLst>
              </a:custGeom>
              <a:solidFill>
                <a:srgbClr val="87B4C9"/>
              </a:solidFill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22" name="TextBox 22"/>
              <p:cNvSpPr txBox="1"/>
              <p:nvPr/>
            </p:nvSpPr>
            <p:spPr>
              <a:xfrm>
                <a:off x="0" y="165100"/>
                <a:ext cx="1284449" cy="321387"/>
              </a:xfrm>
              <a:prstGeom prst="rect">
                <a:avLst/>
              </a:prstGeom>
            </p:spPr>
            <p:txBody>
              <a:bodyPr lIns="52948" tIns="52948" rIns="52948" bIns="52948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  <p:sp>
          <p:nvSpPr>
            <p:cNvPr id="23" name="TextBox 23"/>
            <p:cNvSpPr txBox="1"/>
            <p:nvPr/>
          </p:nvSpPr>
          <p:spPr>
            <a:xfrm>
              <a:off x="2740816" y="2385156"/>
              <a:ext cx="3708712" cy="68437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445"/>
                </a:lnSpc>
              </a:pPr>
              <a:r>
                <a:rPr lang="en-US" sz="2400" dirty="0">
                  <a:solidFill>
                    <a:srgbClr val="FFFFFF"/>
                  </a:solidFill>
                  <a:latin typeface="Comic Sans MS" panose="030F0702030302020204" pitchFamily="66" charset="0"/>
                </a:rPr>
                <a:t>Dishonest TAILS</a:t>
              </a:r>
              <a:endParaRPr lang="en-US" sz="2800" dirty="0">
                <a:solidFill>
                  <a:srgbClr val="FFFFFF"/>
                </a:solidFill>
                <a:latin typeface="Comic Sans MS" panose="030F0702030302020204" pitchFamily="66" charset="0"/>
              </a:endParaRPr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349759" y="6620028"/>
            <a:ext cx="4520513" cy="3514572"/>
            <a:chOff x="0" y="0"/>
            <a:chExt cx="6027351" cy="4686096"/>
          </a:xfrm>
        </p:grpSpPr>
        <p:sp>
          <p:nvSpPr>
            <p:cNvPr id="25" name="Freeform 25"/>
            <p:cNvSpPr/>
            <p:nvPr/>
          </p:nvSpPr>
          <p:spPr>
            <a:xfrm>
              <a:off x="4422363" y="0"/>
              <a:ext cx="1604988" cy="4686096"/>
            </a:xfrm>
            <a:custGeom>
              <a:avLst/>
              <a:gdLst/>
              <a:ahLst/>
              <a:cxnLst/>
              <a:rect l="l" t="t" r="r" b="b"/>
              <a:pathLst>
                <a:path w="1604988" h="4686096">
                  <a:moveTo>
                    <a:pt x="0" y="0"/>
                  </a:moveTo>
                  <a:lnTo>
                    <a:pt x="1604988" y="0"/>
                  </a:lnTo>
                  <a:lnTo>
                    <a:pt x="1604988" y="4686096"/>
                  </a:lnTo>
                  <a:lnTo>
                    <a:pt x="0" y="46860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  <p:txBody>
            <a:bodyPr/>
            <a:lstStyle/>
            <a:p>
              <a:endParaRPr lang="en-AU"/>
            </a:p>
          </p:txBody>
        </p:sp>
        <p:grpSp>
          <p:nvGrpSpPr>
            <p:cNvPr id="26" name="Group 26"/>
            <p:cNvGrpSpPr/>
            <p:nvPr/>
          </p:nvGrpSpPr>
          <p:grpSpPr>
            <a:xfrm>
              <a:off x="0" y="0"/>
              <a:ext cx="4187224" cy="2022329"/>
              <a:chOff x="0" y="0"/>
              <a:chExt cx="1427994" cy="689687"/>
            </a:xfrm>
          </p:grpSpPr>
          <p:sp>
            <p:nvSpPr>
              <p:cNvPr id="27" name="Freeform 27"/>
              <p:cNvSpPr/>
              <p:nvPr/>
            </p:nvSpPr>
            <p:spPr>
              <a:xfrm>
                <a:off x="0" y="0"/>
                <a:ext cx="1427994" cy="689687"/>
              </a:xfrm>
              <a:custGeom>
                <a:avLst/>
                <a:gdLst/>
                <a:ahLst/>
                <a:cxnLst/>
                <a:rect l="l" t="t" r="r" b="b"/>
                <a:pathLst>
                  <a:path w="1427994" h="689687">
                    <a:moveTo>
                      <a:pt x="1427994" y="344844"/>
                    </a:moveTo>
                    <a:lnTo>
                      <a:pt x="1021594" y="0"/>
                    </a:lnTo>
                    <a:lnTo>
                      <a:pt x="1021594" y="203200"/>
                    </a:lnTo>
                    <a:lnTo>
                      <a:pt x="0" y="203200"/>
                    </a:lnTo>
                    <a:lnTo>
                      <a:pt x="0" y="486487"/>
                    </a:lnTo>
                    <a:lnTo>
                      <a:pt x="1021594" y="486487"/>
                    </a:lnTo>
                    <a:lnTo>
                      <a:pt x="1021594" y="689687"/>
                    </a:lnTo>
                    <a:lnTo>
                      <a:pt x="1427994" y="344844"/>
                    </a:lnTo>
                    <a:close/>
                  </a:path>
                </a:pathLst>
              </a:custGeom>
              <a:solidFill>
                <a:srgbClr val="8CC5BF"/>
              </a:solidFill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28" name="TextBox 28"/>
              <p:cNvSpPr txBox="1"/>
              <p:nvPr/>
            </p:nvSpPr>
            <p:spPr>
              <a:xfrm>
                <a:off x="0" y="165100"/>
                <a:ext cx="1326394" cy="321387"/>
              </a:xfrm>
              <a:prstGeom prst="rect">
                <a:avLst/>
              </a:prstGeom>
            </p:spPr>
            <p:txBody>
              <a:bodyPr lIns="52948" tIns="52948" rIns="52948" bIns="52948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29" name="TextBox 29"/>
            <p:cNvSpPr txBox="1"/>
            <p:nvPr/>
          </p:nvSpPr>
          <p:spPr>
            <a:xfrm>
              <a:off x="316620" y="579255"/>
              <a:ext cx="3262371" cy="65445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260"/>
                </a:lnSpc>
              </a:pPr>
              <a:r>
                <a:rPr lang="en-US" sz="2000" dirty="0">
                  <a:solidFill>
                    <a:srgbClr val="FFFFFF"/>
                  </a:solidFill>
                  <a:latin typeface="Comic Sans MS" panose="030F0702030302020204" pitchFamily="66" charset="0"/>
                </a:rPr>
                <a:t>Honest HEADS</a:t>
              </a:r>
            </a:p>
          </p:txBody>
        </p:sp>
      </p:grpSp>
      <p:sp>
        <p:nvSpPr>
          <p:cNvPr id="30" name="Freeform 30"/>
          <p:cNvSpPr/>
          <p:nvPr/>
        </p:nvSpPr>
        <p:spPr>
          <a:xfrm flipH="1">
            <a:off x="7128864" y="6790984"/>
            <a:ext cx="3193885" cy="3074114"/>
          </a:xfrm>
          <a:custGeom>
            <a:avLst/>
            <a:gdLst/>
            <a:ahLst/>
            <a:cxnLst/>
            <a:rect l="l" t="t" r="r" b="b"/>
            <a:pathLst>
              <a:path w="3193885" h="3074114">
                <a:moveTo>
                  <a:pt x="3193885" y="0"/>
                </a:moveTo>
                <a:lnTo>
                  <a:pt x="0" y="0"/>
                </a:lnTo>
                <a:lnTo>
                  <a:pt x="0" y="3074115"/>
                </a:lnTo>
                <a:lnTo>
                  <a:pt x="3193885" y="3074115"/>
                </a:lnTo>
                <a:lnTo>
                  <a:pt x="3193885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31" name="TextBox 31"/>
          <p:cNvSpPr txBox="1"/>
          <p:nvPr/>
        </p:nvSpPr>
        <p:spPr>
          <a:xfrm>
            <a:off x="249988" y="5047353"/>
            <a:ext cx="17875818" cy="13817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50"/>
              </a:lnSpc>
            </a:pPr>
            <a:r>
              <a:rPr lang="en-US" sz="4800" dirty="0">
                <a:solidFill>
                  <a:srgbClr val="12100B"/>
                </a:solidFill>
                <a:latin typeface="Comic Sans MS" panose="030F0702030302020204" pitchFamily="66" charset="0"/>
              </a:rPr>
              <a:t>Ben told confidential pieces of information that his friend Sarah had shared with him privately. Discuss</a:t>
            </a:r>
            <a:r>
              <a:rPr lang="en-US" sz="5000" dirty="0">
                <a:solidFill>
                  <a:srgbClr val="12100B"/>
                </a:solidFill>
                <a:latin typeface="Ciutadella 1"/>
              </a:rPr>
              <a:t>.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6317918" y="3960072"/>
            <a:ext cx="5739956" cy="8207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381"/>
              </a:lnSpc>
            </a:pPr>
            <a:r>
              <a:rPr lang="en-US" sz="6077" u="sng" dirty="0">
                <a:solidFill>
                  <a:srgbClr val="FF5D26"/>
                </a:solidFill>
                <a:latin typeface="Comic Sans MS" panose="030F0702030302020204" pitchFamily="66" charset="0"/>
              </a:rPr>
              <a:t>SCENARIO: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3138125" y="703993"/>
            <a:ext cx="11588921" cy="21653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300"/>
              </a:lnSpc>
            </a:pPr>
            <a:r>
              <a:rPr lang="en-US" sz="9600" dirty="0">
                <a:solidFill>
                  <a:srgbClr val="FBB911"/>
                </a:solidFill>
                <a:latin typeface="Comic Sans MS" panose="030F0702030302020204" pitchFamily="66" charset="0"/>
              </a:rPr>
              <a:t>HEADS or TAILS?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-2767769" y="-2078919"/>
            <a:ext cx="26123480" cy="18247054"/>
            <a:chOff x="0" y="0"/>
            <a:chExt cx="15163800" cy="10591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5163800" cy="10591800"/>
            </a:xfrm>
            <a:custGeom>
              <a:avLst/>
              <a:gdLst/>
              <a:ahLst/>
              <a:cxnLst/>
              <a:rect l="l" t="t" r="r" b="b"/>
              <a:pathLst>
                <a:path w="15163800" h="10591800">
                  <a:moveTo>
                    <a:pt x="15163800" y="254000"/>
                  </a:moveTo>
                  <a:lnTo>
                    <a:pt x="15163800" y="10337800"/>
                  </a:lnTo>
                  <a:cubicBezTo>
                    <a:pt x="15163800" y="10478135"/>
                    <a:pt x="15050136" y="10591800"/>
                    <a:pt x="14909800" y="10591800"/>
                  </a:cubicBezTo>
                  <a:lnTo>
                    <a:pt x="254000" y="10591800"/>
                  </a:lnTo>
                  <a:cubicBezTo>
                    <a:pt x="113665" y="10591800"/>
                    <a:pt x="0" y="10478135"/>
                    <a:pt x="0" y="10337800"/>
                  </a:cubicBezTo>
                  <a:lnTo>
                    <a:pt x="0" y="254000"/>
                  </a:lnTo>
                  <a:cubicBezTo>
                    <a:pt x="0" y="113665"/>
                    <a:pt x="113665" y="0"/>
                    <a:pt x="254000" y="0"/>
                  </a:cubicBezTo>
                  <a:lnTo>
                    <a:pt x="14909800" y="0"/>
                  </a:lnTo>
                  <a:cubicBezTo>
                    <a:pt x="15050136" y="0"/>
                    <a:pt x="15163800" y="113665"/>
                    <a:pt x="15163800" y="254000"/>
                  </a:cubicBezTo>
                  <a:close/>
                </a:path>
              </a:pathLst>
            </a:custGeom>
            <a:blipFill>
              <a:blip r:embed="rId2"/>
              <a:stretch>
                <a:fillRect l="-96946" t="-69006" r="-90637" b="-191998"/>
              </a:stretch>
            </a:blipFill>
          </p:spPr>
          <p:txBody>
            <a:bodyPr/>
            <a:lstStyle/>
            <a:p>
              <a:endParaRPr lang="en-AU"/>
            </a:p>
          </p:txBody>
        </p:sp>
      </p:grpSp>
      <p:sp>
        <p:nvSpPr>
          <p:cNvPr id="4" name="Freeform 4"/>
          <p:cNvSpPr/>
          <p:nvPr/>
        </p:nvSpPr>
        <p:spPr>
          <a:xfrm rot="-10800000">
            <a:off x="8951247" y="2494082"/>
            <a:ext cx="9693336" cy="5298835"/>
          </a:xfrm>
          <a:custGeom>
            <a:avLst/>
            <a:gdLst/>
            <a:ahLst/>
            <a:cxnLst/>
            <a:rect l="l" t="t" r="r" b="b"/>
            <a:pathLst>
              <a:path w="9693336" h="5298835">
                <a:moveTo>
                  <a:pt x="0" y="0"/>
                </a:moveTo>
                <a:lnTo>
                  <a:pt x="9693336" y="0"/>
                </a:lnTo>
                <a:lnTo>
                  <a:pt x="9693336" y="5298836"/>
                </a:lnTo>
                <a:lnTo>
                  <a:pt x="0" y="529883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5" name="Freeform 5"/>
          <p:cNvSpPr/>
          <p:nvPr/>
        </p:nvSpPr>
        <p:spPr>
          <a:xfrm rot="-10800000">
            <a:off x="0" y="2494082"/>
            <a:ext cx="9693336" cy="5298835"/>
          </a:xfrm>
          <a:custGeom>
            <a:avLst/>
            <a:gdLst/>
            <a:ahLst/>
            <a:cxnLst/>
            <a:rect l="l" t="t" r="r" b="b"/>
            <a:pathLst>
              <a:path w="9693336" h="5298835">
                <a:moveTo>
                  <a:pt x="0" y="0"/>
                </a:moveTo>
                <a:lnTo>
                  <a:pt x="9693336" y="0"/>
                </a:lnTo>
                <a:lnTo>
                  <a:pt x="9693336" y="5298836"/>
                </a:lnTo>
                <a:lnTo>
                  <a:pt x="0" y="529883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grpSp>
        <p:nvGrpSpPr>
          <p:cNvPr id="6" name="Group 6"/>
          <p:cNvGrpSpPr/>
          <p:nvPr/>
        </p:nvGrpSpPr>
        <p:grpSpPr>
          <a:xfrm rot="-6617013">
            <a:off x="16860817" y="8949886"/>
            <a:ext cx="3567534" cy="3121592"/>
            <a:chOff x="0" y="0"/>
            <a:chExt cx="812800" cy="7112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711200"/>
            </a:xfrm>
            <a:custGeom>
              <a:avLst/>
              <a:gdLst/>
              <a:ahLst/>
              <a:cxnLst/>
              <a:rect l="l" t="t" r="r" b="b"/>
              <a:pathLst>
                <a:path w="812800" h="711200">
                  <a:moveTo>
                    <a:pt x="406400" y="0"/>
                  </a:moveTo>
                  <a:lnTo>
                    <a:pt x="812800" y="711200"/>
                  </a:lnTo>
                  <a:lnTo>
                    <a:pt x="0" y="7112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AU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127000" y="292100"/>
              <a:ext cx="558800" cy="3683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7264413" y="9258300"/>
            <a:ext cx="876300" cy="876300"/>
            <a:chOff x="0" y="0"/>
            <a:chExt cx="1168400" cy="11684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168400" cy="1168400"/>
            </a:xfrm>
            <a:custGeom>
              <a:avLst/>
              <a:gdLst/>
              <a:ahLst/>
              <a:cxnLst/>
              <a:rect l="l" t="t" r="r" b="b"/>
              <a:pathLst>
                <a:path w="1168400" h="1168400">
                  <a:moveTo>
                    <a:pt x="0" y="0"/>
                  </a:moveTo>
                  <a:lnTo>
                    <a:pt x="1168400" y="0"/>
                  </a:lnTo>
                  <a:lnTo>
                    <a:pt x="1168400" y="1168400"/>
                  </a:lnTo>
                  <a:lnTo>
                    <a:pt x="0" y="1168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AU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96375" y="167764"/>
              <a:ext cx="975650" cy="832872"/>
            </a:xfrm>
            <a:custGeom>
              <a:avLst/>
              <a:gdLst/>
              <a:ahLst/>
              <a:cxnLst/>
              <a:rect l="l" t="t" r="r" b="b"/>
              <a:pathLst>
                <a:path w="975650" h="832872">
                  <a:moveTo>
                    <a:pt x="0" y="0"/>
                  </a:moveTo>
                  <a:lnTo>
                    <a:pt x="975650" y="0"/>
                  </a:lnTo>
                  <a:lnTo>
                    <a:pt x="975650" y="832872"/>
                  </a:lnTo>
                  <a:lnTo>
                    <a:pt x="0" y="8328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n-AU"/>
            </a:p>
          </p:txBody>
        </p:sp>
      </p:grpSp>
      <p:sp>
        <p:nvSpPr>
          <p:cNvPr id="12" name="Freeform 12"/>
          <p:cNvSpPr/>
          <p:nvPr/>
        </p:nvSpPr>
        <p:spPr>
          <a:xfrm flipH="1">
            <a:off x="303196" y="199240"/>
            <a:ext cx="7630641" cy="9888519"/>
          </a:xfrm>
          <a:custGeom>
            <a:avLst/>
            <a:gdLst/>
            <a:ahLst/>
            <a:cxnLst/>
            <a:rect l="l" t="t" r="r" b="b"/>
            <a:pathLst>
              <a:path w="7630641" h="9888519">
                <a:moveTo>
                  <a:pt x="7630640" y="0"/>
                </a:moveTo>
                <a:lnTo>
                  <a:pt x="0" y="0"/>
                </a:lnTo>
                <a:lnTo>
                  <a:pt x="0" y="9888520"/>
                </a:lnTo>
                <a:lnTo>
                  <a:pt x="7630640" y="9888520"/>
                </a:lnTo>
                <a:lnTo>
                  <a:pt x="763064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13" name="TextBox 13"/>
          <p:cNvSpPr txBox="1"/>
          <p:nvPr/>
        </p:nvSpPr>
        <p:spPr>
          <a:xfrm>
            <a:off x="7426922" y="2798627"/>
            <a:ext cx="10070786" cy="33203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798"/>
              </a:lnSpc>
            </a:pPr>
            <a:r>
              <a:rPr lang="en-US" sz="14300" dirty="0">
                <a:solidFill>
                  <a:srgbClr val="FF5D26"/>
                </a:solidFill>
                <a:latin typeface="Comic Sans MS" panose="030F0702030302020204" pitchFamily="66" charset="0"/>
              </a:rPr>
              <a:t>Warm Up!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 rot="5400000">
            <a:off x="2609849" y="-3107124"/>
            <a:ext cx="12895047" cy="18461255"/>
            <a:chOff x="0" y="0"/>
            <a:chExt cx="10591800" cy="15163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0591800" cy="15163800"/>
            </a:xfrm>
            <a:custGeom>
              <a:avLst/>
              <a:gdLst/>
              <a:ahLst/>
              <a:cxnLst/>
              <a:rect l="l" t="t" r="r" b="b"/>
              <a:pathLst>
                <a:path w="10591800" h="15163800">
                  <a:moveTo>
                    <a:pt x="10591800" y="254000"/>
                  </a:moveTo>
                  <a:lnTo>
                    <a:pt x="10591800" y="14909800"/>
                  </a:lnTo>
                  <a:cubicBezTo>
                    <a:pt x="10591800" y="15050136"/>
                    <a:pt x="10478135" y="15163800"/>
                    <a:pt x="10337800" y="15163800"/>
                  </a:cubicBezTo>
                  <a:lnTo>
                    <a:pt x="254000" y="15163800"/>
                  </a:lnTo>
                  <a:cubicBezTo>
                    <a:pt x="113665" y="15163800"/>
                    <a:pt x="0" y="15050136"/>
                    <a:pt x="0" y="14909800"/>
                  </a:cubicBezTo>
                  <a:lnTo>
                    <a:pt x="0" y="254000"/>
                  </a:lnTo>
                  <a:cubicBezTo>
                    <a:pt x="0" y="113665"/>
                    <a:pt x="113665" y="0"/>
                    <a:pt x="254000" y="0"/>
                  </a:cubicBezTo>
                  <a:lnTo>
                    <a:pt x="10337800" y="0"/>
                  </a:lnTo>
                  <a:cubicBezTo>
                    <a:pt x="10478135" y="0"/>
                    <a:pt x="10591800" y="113665"/>
                    <a:pt x="10591800" y="254000"/>
                  </a:cubicBezTo>
                  <a:close/>
                </a:path>
              </a:pathLst>
            </a:custGeom>
            <a:blipFill>
              <a:blip r:embed="rId2"/>
              <a:stretch>
                <a:fillRect l="-207111" t="-62933" r="-158235" b="-122069"/>
              </a:stretch>
            </a:blipFill>
          </p:spPr>
          <p:txBody>
            <a:bodyPr/>
            <a:lstStyle/>
            <a:p>
              <a:endParaRPr lang="en-AU"/>
            </a:p>
          </p:txBody>
        </p:sp>
      </p:grpSp>
      <p:sp>
        <p:nvSpPr>
          <p:cNvPr id="4" name="Freeform 4"/>
          <p:cNvSpPr/>
          <p:nvPr/>
        </p:nvSpPr>
        <p:spPr>
          <a:xfrm>
            <a:off x="0" y="-324918"/>
            <a:ext cx="3676767" cy="845656"/>
          </a:xfrm>
          <a:custGeom>
            <a:avLst/>
            <a:gdLst/>
            <a:ahLst/>
            <a:cxnLst/>
            <a:rect l="l" t="t" r="r" b="b"/>
            <a:pathLst>
              <a:path w="3676767" h="845656">
                <a:moveTo>
                  <a:pt x="0" y="0"/>
                </a:moveTo>
                <a:lnTo>
                  <a:pt x="3676767" y="0"/>
                </a:lnTo>
                <a:lnTo>
                  <a:pt x="3676767" y="845656"/>
                </a:lnTo>
                <a:lnTo>
                  <a:pt x="0" y="84565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5" name="Freeform 5"/>
          <p:cNvSpPr/>
          <p:nvPr/>
        </p:nvSpPr>
        <p:spPr>
          <a:xfrm>
            <a:off x="3676767" y="-324918"/>
            <a:ext cx="3676767" cy="845656"/>
          </a:xfrm>
          <a:custGeom>
            <a:avLst/>
            <a:gdLst/>
            <a:ahLst/>
            <a:cxnLst/>
            <a:rect l="l" t="t" r="r" b="b"/>
            <a:pathLst>
              <a:path w="3676767" h="845656">
                <a:moveTo>
                  <a:pt x="0" y="0"/>
                </a:moveTo>
                <a:lnTo>
                  <a:pt x="3676766" y="0"/>
                </a:lnTo>
                <a:lnTo>
                  <a:pt x="3676766" y="845656"/>
                </a:lnTo>
                <a:lnTo>
                  <a:pt x="0" y="84565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6" name="Freeform 6"/>
          <p:cNvSpPr/>
          <p:nvPr/>
        </p:nvSpPr>
        <p:spPr>
          <a:xfrm>
            <a:off x="5639273" y="-324918"/>
            <a:ext cx="3676767" cy="845656"/>
          </a:xfrm>
          <a:custGeom>
            <a:avLst/>
            <a:gdLst/>
            <a:ahLst/>
            <a:cxnLst/>
            <a:rect l="l" t="t" r="r" b="b"/>
            <a:pathLst>
              <a:path w="3676767" h="845656">
                <a:moveTo>
                  <a:pt x="0" y="0"/>
                </a:moveTo>
                <a:lnTo>
                  <a:pt x="3676767" y="0"/>
                </a:lnTo>
                <a:lnTo>
                  <a:pt x="3676767" y="845656"/>
                </a:lnTo>
                <a:lnTo>
                  <a:pt x="0" y="84565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7" name="Freeform 7"/>
          <p:cNvSpPr/>
          <p:nvPr/>
        </p:nvSpPr>
        <p:spPr>
          <a:xfrm>
            <a:off x="8932586" y="-324918"/>
            <a:ext cx="3676767" cy="845656"/>
          </a:xfrm>
          <a:custGeom>
            <a:avLst/>
            <a:gdLst/>
            <a:ahLst/>
            <a:cxnLst/>
            <a:rect l="l" t="t" r="r" b="b"/>
            <a:pathLst>
              <a:path w="3676767" h="845656">
                <a:moveTo>
                  <a:pt x="0" y="0"/>
                </a:moveTo>
                <a:lnTo>
                  <a:pt x="3676766" y="0"/>
                </a:lnTo>
                <a:lnTo>
                  <a:pt x="3676766" y="845656"/>
                </a:lnTo>
                <a:lnTo>
                  <a:pt x="0" y="84565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8" name="Freeform 8"/>
          <p:cNvSpPr/>
          <p:nvPr/>
        </p:nvSpPr>
        <p:spPr>
          <a:xfrm>
            <a:off x="11983291" y="-324020"/>
            <a:ext cx="3676767" cy="845656"/>
          </a:xfrm>
          <a:custGeom>
            <a:avLst/>
            <a:gdLst/>
            <a:ahLst/>
            <a:cxnLst/>
            <a:rect l="l" t="t" r="r" b="b"/>
            <a:pathLst>
              <a:path w="3676767" h="845656">
                <a:moveTo>
                  <a:pt x="0" y="0"/>
                </a:moveTo>
                <a:lnTo>
                  <a:pt x="3676766" y="0"/>
                </a:lnTo>
                <a:lnTo>
                  <a:pt x="3676766" y="845656"/>
                </a:lnTo>
                <a:lnTo>
                  <a:pt x="0" y="84565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9" name="Freeform 9"/>
          <p:cNvSpPr/>
          <p:nvPr/>
        </p:nvSpPr>
        <p:spPr>
          <a:xfrm>
            <a:off x="15420917" y="-324918"/>
            <a:ext cx="3676767" cy="845656"/>
          </a:xfrm>
          <a:custGeom>
            <a:avLst/>
            <a:gdLst/>
            <a:ahLst/>
            <a:cxnLst/>
            <a:rect l="l" t="t" r="r" b="b"/>
            <a:pathLst>
              <a:path w="3676767" h="845656">
                <a:moveTo>
                  <a:pt x="0" y="0"/>
                </a:moveTo>
                <a:lnTo>
                  <a:pt x="3676766" y="0"/>
                </a:lnTo>
                <a:lnTo>
                  <a:pt x="3676766" y="845656"/>
                </a:lnTo>
                <a:lnTo>
                  <a:pt x="0" y="84565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10" name="Freeform 10"/>
          <p:cNvSpPr/>
          <p:nvPr/>
        </p:nvSpPr>
        <p:spPr>
          <a:xfrm rot="-5400000">
            <a:off x="-1956391" y="1533563"/>
            <a:ext cx="3983281" cy="916155"/>
          </a:xfrm>
          <a:custGeom>
            <a:avLst/>
            <a:gdLst/>
            <a:ahLst/>
            <a:cxnLst/>
            <a:rect l="l" t="t" r="r" b="b"/>
            <a:pathLst>
              <a:path w="3983281" h="916155">
                <a:moveTo>
                  <a:pt x="0" y="0"/>
                </a:moveTo>
                <a:lnTo>
                  <a:pt x="3983281" y="0"/>
                </a:lnTo>
                <a:lnTo>
                  <a:pt x="3983281" y="916155"/>
                </a:lnTo>
                <a:lnTo>
                  <a:pt x="0" y="91615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11" name="Freeform 11"/>
          <p:cNvSpPr/>
          <p:nvPr/>
        </p:nvSpPr>
        <p:spPr>
          <a:xfrm>
            <a:off x="0" y="3819642"/>
            <a:ext cx="18288000" cy="4206240"/>
          </a:xfrm>
          <a:custGeom>
            <a:avLst/>
            <a:gdLst/>
            <a:ahLst/>
            <a:cxnLst/>
            <a:rect l="l" t="t" r="r" b="b"/>
            <a:pathLst>
              <a:path w="18288000" h="4206240">
                <a:moveTo>
                  <a:pt x="0" y="0"/>
                </a:moveTo>
                <a:lnTo>
                  <a:pt x="18288000" y="0"/>
                </a:lnTo>
                <a:lnTo>
                  <a:pt x="18288000" y="4206240"/>
                </a:lnTo>
                <a:lnTo>
                  <a:pt x="0" y="420624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12" name="Freeform 12"/>
          <p:cNvSpPr/>
          <p:nvPr/>
        </p:nvSpPr>
        <p:spPr>
          <a:xfrm rot="-5400000">
            <a:off x="16331609" y="1533563"/>
            <a:ext cx="3983281" cy="916155"/>
          </a:xfrm>
          <a:custGeom>
            <a:avLst/>
            <a:gdLst/>
            <a:ahLst/>
            <a:cxnLst/>
            <a:rect l="l" t="t" r="r" b="b"/>
            <a:pathLst>
              <a:path w="3983281" h="916155">
                <a:moveTo>
                  <a:pt x="0" y="0"/>
                </a:moveTo>
                <a:lnTo>
                  <a:pt x="3983281" y="0"/>
                </a:lnTo>
                <a:lnTo>
                  <a:pt x="3983281" y="916155"/>
                </a:lnTo>
                <a:lnTo>
                  <a:pt x="0" y="91615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13" name="Freeform 13"/>
          <p:cNvSpPr/>
          <p:nvPr/>
        </p:nvSpPr>
        <p:spPr>
          <a:xfrm>
            <a:off x="172040" y="6419265"/>
            <a:ext cx="18288000" cy="4206240"/>
          </a:xfrm>
          <a:custGeom>
            <a:avLst/>
            <a:gdLst/>
            <a:ahLst/>
            <a:cxnLst/>
            <a:rect l="l" t="t" r="r" b="b"/>
            <a:pathLst>
              <a:path w="18288000" h="4206240">
                <a:moveTo>
                  <a:pt x="0" y="0"/>
                </a:moveTo>
                <a:lnTo>
                  <a:pt x="18288000" y="0"/>
                </a:lnTo>
                <a:lnTo>
                  <a:pt x="18288000" y="4206240"/>
                </a:lnTo>
                <a:lnTo>
                  <a:pt x="0" y="420624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grpSp>
        <p:nvGrpSpPr>
          <p:cNvPr id="14" name="Group 14"/>
          <p:cNvGrpSpPr/>
          <p:nvPr/>
        </p:nvGrpSpPr>
        <p:grpSpPr>
          <a:xfrm>
            <a:off x="17264413" y="9258300"/>
            <a:ext cx="876300" cy="876300"/>
            <a:chOff x="0" y="0"/>
            <a:chExt cx="1168400" cy="11684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168400" cy="1168400"/>
            </a:xfrm>
            <a:custGeom>
              <a:avLst/>
              <a:gdLst/>
              <a:ahLst/>
              <a:cxnLst/>
              <a:rect l="l" t="t" r="r" b="b"/>
              <a:pathLst>
                <a:path w="1168400" h="1168400">
                  <a:moveTo>
                    <a:pt x="0" y="0"/>
                  </a:moveTo>
                  <a:lnTo>
                    <a:pt x="1168400" y="0"/>
                  </a:lnTo>
                  <a:lnTo>
                    <a:pt x="1168400" y="1168400"/>
                  </a:lnTo>
                  <a:lnTo>
                    <a:pt x="0" y="1168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AU"/>
            </a:p>
          </p:txBody>
        </p:sp>
        <p:sp>
          <p:nvSpPr>
            <p:cNvPr id="16" name="Freeform 16"/>
            <p:cNvSpPr/>
            <p:nvPr/>
          </p:nvSpPr>
          <p:spPr>
            <a:xfrm>
              <a:off x="96375" y="167764"/>
              <a:ext cx="975650" cy="832872"/>
            </a:xfrm>
            <a:custGeom>
              <a:avLst/>
              <a:gdLst/>
              <a:ahLst/>
              <a:cxnLst/>
              <a:rect l="l" t="t" r="r" b="b"/>
              <a:pathLst>
                <a:path w="975650" h="832872">
                  <a:moveTo>
                    <a:pt x="0" y="0"/>
                  </a:moveTo>
                  <a:lnTo>
                    <a:pt x="975650" y="0"/>
                  </a:lnTo>
                  <a:lnTo>
                    <a:pt x="975650" y="832872"/>
                  </a:lnTo>
                  <a:lnTo>
                    <a:pt x="0" y="8328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n-AU"/>
            </a:p>
          </p:txBody>
        </p:sp>
      </p:grpSp>
      <p:sp>
        <p:nvSpPr>
          <p:cNvPr id="17" name="Freeform 17"/>
          <p:cNvSpPr/>
          <p:nvPr/>
        </p:nvSpPr>
        <p:spPr>
          <a:xfrm>
            <a:off x="958090" y="1008179"/>
            <a:ext cx="16459613" cy="2324920"/>
          </a:xfrm>
          <a:custGeom>
            <a:avLst/>
            <a:gdLst/>
            <a:ahLst/>
            <a:cxnLst/>
            <a:rect l="l" t="t" r="r" b="b"/>
            <a:pathLst>
              <a:path w="16459613" h="2324920">
                <a:moveTo>
                  <a:pt x="0" y="0"/>
                </a:moveTo>
                <a:lnTo>
                  <a:pt x="16459613" y="0"/>
                </a:lnTo>
                <a:lnTo>
                  <a:pt x="16459613" y="2324920"/>
                </a:lnTo>
                <a:lnTo>
                  <a:pt x="0" y="232492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grpSp>
        <p:nvGrpSpPr>
          <p:cNvPr id="18" name="Group 18"/>
          <p:cNvGrpSpPr/>
          <p:nvPr/>
        </p:nvGrpSpPr>
        <p:grpSpPr>
          <a:xfrm>
            <a:off x="11983291" y="6620028"/>
            <a:ext cx="4837146" cy="3416028"/>
            <a:chOff x="0" y="0"/>
            <a:chExt cx="6449528" cy="4554704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2209031" cy="4554704"/>
            </a:xfrm>
            <a:custGeom>
              <a:avLst/>
              <a:gdLst/>
              <a:ahLst/>
              <a:cxnLst/>
              <a:rect l="l" t="t" r="r" b="b"/>
              <a:pathLst>
                <a:path w="2209031" h="4554704">
                  <a:moveTo>
                    <a:pt x="0" y="0"/>
                  </a:moveTo>
                  <a:lnTo>
                    <a:pt x="2209031" y="0"/>
                  </a:lnTo>
                  <a:lnTo>
                    <a:pt x="2209031" y="4554704"/>
                  </a:lnTo>
                  <a:lnTo>
                    <a:pt x="0" y="45547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AU"/>
            </a:p>
          </p:txBody>
        </p:sp>
        <p:grpSp>
          <p:nvGrpSpPr>
            <p:cNvPr id="20" name="Group 20"/>
            <p:cNvGrpSpPr/>
            <p:nvPr/>
          </p:nvGrpSpPr>
          <p:grpSpPr>
            <a:xfrm rot="-10800000">
              <a:off x="2209031" y="1775409"/>
              <a:ext cx="4240496" cy="2110038"/>
              <a:chOff x="0" y="0"/>
              <a:chExt cx="1386049" cy="689687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0" y="0"/>
                <a:ext cx="1386049" cy="689687"/>
              </a:xfrm>
              <a:custGeom>
                <a:avLst/>
                <a:gdLst/>
                <a:ahLst/>
                <a:cxnLst/>
                <a:rect l="l" t="t" r="r" b="b"/>
                <a:pathLst>
                  <a:path w="1386049" h="689687">
                    <a:moveTo>
                      <a:pt x="1386049" y="344844"/>
                    </a:moveTo>
                    <a:lnTo>
                      <a:pt x="979649" y="0"/>
                    </a:lnTo>
                    <a:lnTo>
                      <a:pt x="979649" y="203200"/>
                    </a:lnTo>
                    <a:lnTo>
                      <a:pt x="0" y="203200"/>
                    </a:lnTo>
                    <a:lnTo>
                      <a:pt x="0" y="486487"/>
                    </a:lnTo>
                    <a:lnTo>
                      <a:pt x="979649" y="486487"/>
                    </a:lnTo>
                    <a:lnTo>
                      <a:pt x="979649" y="689687"/>
                    </a:lnTo>
                    <a:lnTo>
                      <a:pt x="1386049" y="344844"/>
                    </a:lnTo>
                    <a:close/>
                  </a:path>
                </a:pathLst>
              </a:custGeom>
              <a:solidFill>
                <a:srgbClr val="87B4C9"/>
              </a:solidFill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22" name="TextBox 22"/>
              <p:cNvSpPr txBox="1"/>
              <p:nvPr/>
            </p:nvSpPr>
            <p:spPr>
              <a:xfrm>
                <a:off x="0" y="165100"/>
                <a:ext cx="1284449" cy="321387"/>
              </a:xfrm>
              <a:prstGeom prst="rect">
                <a:avLst/>
              </a:prstGeom>
            </p:spPr>
            <p:txBody>
              <a:bodyPr lIns="52948" tIns="52948" rIns="52948" bIns="52948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  <p:sp>
          <p:nvSpPr>
            <p:cNvPr id="23" name="TextBox 23"/>
            <p:cNvSpPr txBox="1"/>
            <p:nvPr/>
          </p:nvSpPr>
          <p:spPr>
            <a:xfrm>
              <a:off x="2740816" y="2385156"/>
              <a:ext cx="3708712" cy="66727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445"/>
                </a:lnSpc>
              </a:pPr>
              <a:r>
                <a:rPr lang="en-US" sz="2400" dirty="0">
                  <a:solidFill>
                    <a:srgbClr val="FFFFFF"/>
                  </a:solidFill>
                  <a:latin typeface="Comic Sans MS" panose="030F0702030302020204" pitchFamily="66" charset="0"/>
                </a:rPr>
                <a:t>Dishonest TAILS</a:t>
              </a:r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349759" y="6620028"/>
            <a:ext cx="4520513" cy="3514572"/>
            <a:chOff x="0" y="0"/>
            <a:chExt cx="6027351" cy="4686096"/>
          </a:xfrm>
        </p:grpSpPr>
        <p:sp>
          <p:nvSpPr>
            <p:cNvPr id="25" name="Freeform 25"/>
            <p:cNvSpPr/>
            <p:nvPr/>
          </p:nvSpPr>
          <p:spPr>
            <a:xfrm>
              <a:off x="4422363" y="0"/>
              <a:ext cx="1604988" cy="4686096"/>
            </a:xfrm>
            <a:custGeom>
              <a:avLst/>
              <a:gdLst/>
              <a:ahLst/>
              <a:cxnLst/>
              <a:rect l="l" t="t" r="r" b="b"/>
              <a:pathLst>
                <a:path w="1604988" h="4686096">
                  <a:moveTo>
                    <a:pt x="0" y="0"/>
                  </a:moveTo>
                  <a:lnTo>
                    <a:pt x="1604988" y="0"/>
                  </a:lnTo>
                  <a:lnTo>
                    <a:pt x="1604988" y="4686096"/>
                  </a:lnTo>
                  <a:lnTo>
                    <a:pt x="0" y="46860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  <p:txBody>
            <a:bodyPr/>
            <a:lstStyle/>
            <a:p>
              <a:endParaRPr lang="en-AU"/>
            </a:p>
          </p:txBody>
        </p:sp>
        <p:grpSp>
          <p:nvGrpSpPr>
            <p:cNvPr id="26" name="Group 26"/>
            <p:cNvGrpSpPr/>
            <p:nvPr/>
          </p:nvGrpSpPr>
          <p:grpSpPr>
            <a:xfrm>
              <a:off x="0" y="0"/>
              <a:ext cx="4187224" cy="2022329"/>
              <a:chOff x="0" y="0"/>
              <a:chExt cx="1427994" cy="689687"/>
            </a:xfrm>
          </p:grpSpPr>
          <p:sp>
            <p:nvSpPr>
              <p:cNvPr id="27" name="Freeform 27"/>
              <p:cNvSpPr/>
              <p:nvPr/>
            </p:nvSpPr>
            <p:spPr>
              <a:xfrm>
                <a:off x="0" y="0"/>
                <a:ext cx="1427994" cy="689687"/>
              </a:xfrm>
              <a:custGeom>
                <a:avLst/>
                <a:gdLst/>
                <a:ahLst/>
                <a:cxnLst/>
                <a:rect l="l" t="t" r="r" b="b"/>
                <a:pathLst>
                  <a:path w="1427994" h="689687">
                    <a:moveTo>
                      <a:pt x="1427994" y="344844"/>
                    </a:moveTo>
                    <a:lnTo>
                      <a:pt x="1021594" y="0"/>
                    </a:lnTo>
                    <a:lnTo>
                      <a:pt x="1021594" y="203200"/>
                    </a:lnTo>
                    <a:lnTo>
                      <a:pt x="0" y="203200"/>
                    </a:lnTo>
                    <a:lnTo>
                      <a:pt x="0" y="486487"/>
                    </a:lnTo>
                    <a:lnTo>
                      <a:pt x="1021594" y="486487"/>
                    </a:lnTo>
                    <a:lnTo>
                      <a:pt x="1021594" y="689687"/>
                    </a:lnTo>
                    <a:lnTo>
                      <a:pt x="1427994" y="344844"/>
                    </a:lnTo>
                    <a:close/>
                  </a:path>
                </a:pathLst>
              </a:custGeom>
              <a:solidFill>
                <a:srgbClr val="8CC5BF"/>
              </a:solidFill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28" name="TextBox 28"/>
              <p:cNvSpPr txBox="1"/>
              <p:nvPr/>
            </p:nvSpPr>
            <p:spPr>
              <a:xfrm>
                <a:off x="0" y="165100"/>
                <a:ext cx="1326394" cy="321387"/>
              </a:xfrm>
              <a:prstGeom prst="rect">
                <a:avLst/>
              </a:prstGeom>
            </p:spPr>
            <p:txBody>
              <a:bodyPr lIns="52948" tIns="52948" rIns="52948" bIns="52948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29" name="TextBox 29"/>
            <p:cNvSpPr txBox="1"/>
            <p:nvPr/>
          </p:nvSpPr>
          <p:spPr>
            <a:xfrm>
              <a:off x="316620" y="579255"/>
              <a:ext cx="3262371" cy="65445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260"/>
                </a:lnSpc>
              </a:pPr>
              <a:r>
                <a:rPr lang="en-US" sz="2400" dirty="0">
                  <a:solidFill>
                    <a:srgbClr val="FFFFFF"/>
                  </a:solidFill>
                  <a:latin typeface="Comic Sans MS" panose="030F0702030302020204" pitchFamily="66" charset="0"/>
                </a:rPr>
                <a:t>Honest HEADS</a:t>
              </a:r>
            </a:p>
          </p:txBody>
        </p:sp>
      </p:grpSp>
      <p:pic>
        <p:nvPicPr>
          <p:cNvPr id="30" name="Picture 30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7353533" y="6895203"/>
            <a:ext cx="3064949" cy="2973001"/>
          </a:xfrm>
          <a:prstGeom prst="rect">
            <a:avLst/>
          </a:prstGeom>
        </p:spPr>
      </p:pic>
      <p:sp>
        <p:nvSpPr>
          <p:cNvPr id="31" name="TextBox 31"/>
          <p:cNvSpPr txBox="1"/>
          <p:nvPr/>
        </p:nvSpPr>
        <p:spPr>
          <a:xfrm>
            <a:off x="249987" y="4804966"/>
            <a:ext cx="17875818" cy="13310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50"/>
              </a:lnSpc>
            </a:pPr>
            <a:r>
              <a:rPr lang="en-US" sz="4400" dirty="0">
                <a:solidFill>
                  <a:srgbClr val="12100B"/>
                </a:solidFill>
                <a:latin typeface="Comic Sans MS" panose="030F0702030302020204" pitchFamily="66" charset="0"/>
              </a:rPr>
              <a:t>Mani told his friends that he liked skateboarding, but he doesn't. He only said that, as his friends love to skateboard. Discuss.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6680644" y="3954706"/>
            <a:ext cx="4596956" cy="8207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381"/>
              </a:lnSpc>
            </a:pPr>
            <a:r>
              <a:rPr lang="en-US" sz="6077" u="sng" dirty="0">
                <a:solidFill>
                  <a:srgbClr val="FF5D26"/>
                </a:solidFill>
                <a:latin typeface="Comic Sans MS" panose="030F0702030302020204" pitchFamily="66" charset="0"/>
              </a:rPr>
              <a:t>SCENARIO: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3138125" y="703993"/>
            <a:ext cx="11588921" cy="21653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300"/>
              </a:lnSpc>
            </a:pPr>
            <a:r>
              <a:rPr lang="en-US" sz="9600" dirty="0">
                <a:solidFill>
                  <a:srgbClr val="FBB911"/>
                </a:solidFill>
                <a:latin typeface="Comic Sans MS" panose="030F0702030302020204" pitchFamily="66" charset="0"/>
              </a:rPr>
              <a:t>HEADS or TAILS?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 rot="5400000">
            <a:off x="2609849" y="-3107124"/>
            <a:ext cx="12895047" cy="18461255"/>
            <a:chOff x="0" y="0"/>
            <a:chExt cx="10591800" cy="15163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0591800" cy="15163800"/>
            </a:xfrm>
            <a:custGeom>
              <a:avLst/>
              <a:gdLst/>
              <a:ahLst/>
              <a:cxnLst/>
              <a:rect l="l" t="t" r="r" b="b"/>
              <a:pathLst>
                <a:path w="10591800" h="15163800">
                  <a:moveTo>
                    <a:pt x="10591800" y="254000"/>
                  </a:moveTo>
                  <a:lnTo>
                    <a:pt x="10591800" y="14909800"/>
                  </a:lnTo>
                  <a:cubicBezTo>
                    <a:pt x="10591800" y="15050136"/>
                    <a:pt x="10478135" y="15163800"/>
                    <a:pt x="10337800" y="15163800"/>
                  </a:cubicBezTo>
                  <a:lnTo>
                    <a:pt x="254000" y="15163800"/>
                  </a:lnTo>
                  <a:cubicBezTo>
                    <a:pt x="113665" y="15163800"/>
                    <a:pt x="0" y="15050136"/>
                    <a:pt x="0" y="14909800"/>
                  </a:cubicBezTo>
                  <a:lnTo>
                    <a:pt x="0" y="254000"/>
                  </a:lnTo>
                  <a:cubicBezTo>
                    <a:pt x="0" y="113665"/>
                    <a:pt x="113665" y="0"/>
                    <a:pt x="254000" y="0"/>
                  </a:cubicBezTo>
                  <a:lnTo>
                    <a:pt x="10337800" y="0"/>
                  </a:lnTo>
                  <a:cubicBezTo>
                    <a:pt x="10478135" y="0"/>
                    <a:pt x="10591800" y="113665"/>
                    <a:pt x="10591800" y="254000"/>
                  </a:cubicBezTo>
                  <a:close/>
                </a:path>
              </a:pathLst>
            </a:custGeom>
            <a:blipFill>
              <a:blip r:embed="rId2"/>
              <a:stretch>
                <a:fillRect l="-207111" t="-62933" r="-158235" b="-122069"/>
              </a:stretch>
            </a:blipFill>
          </p:spPr>
          <p:txBody>
            <a:bodyPr/>
            <a:lstStyle/>
            <a:p>
              <a:endParaRPr lang="en-AU"/>
            </a:p>
          </p:txBody>
        </p:sp>
      </p:grpSp>
      <p:sp>
        <p:nvSpPr>
          <p:cNvPr id="4" name="Freeform 4"/>
          <p:cNvSpPr/>
          <p:nvPr/>
        </p:nvSpPr>
        <p:spPr>
          <a:xfrm>
            <a:off x="0" y="-324918"/>
            <a:ext cx="3676767" cy="845656"/>
          </a:xfrm>
          <a:custGeom>
            <a:avLst/>
            <a:gdLst/>
            <a:ahLst/>
            <a:cxnLst/>
            <a:rect l="l" t="t" r="r" b="b"/>
            <a:pathLst>
              <a:path w="3676767" h="845656">
                <a:moveTo>
                  <a:pt x="0" y="0"/>
                </a:moveTo>
                <a:lnTo>
                  <a:pt x="3676767" y="0"/>
                </a:lnTo>
                <a:lnTo>
                  <a:pt x="3676767" y="845656"/>
                </a:lnTo>
                <a:lnTo>
                  <a:pt x="0" y="84565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5" name="Freeform 5"/>
          <p:cNvSpPr/>
          <p:nvPr/>
        </p:nvSpPr>
        <p:spPr>
          <a:xfrm>
            <a:off x="3676767" y="-324918"/>
            <a:ext cx="3676767" cy="845656"/>
          </a:xfrm>
          <a:custGeom>
            <a:avLst/>
            <a:gdLst/>
            <a:ahLst/>
            <a:cxnLst/>
            <a:rect l="l" t="t" r="r" b="b"/>
            <a:pathLst>
              <a:path w="3676767" h="845656">
                <a:moveTo>
                  <a:pt x="0" y="0"/>
                </a:moveTo>
                <a:lnTo>
                  <a:pt x="3676766" y="0"/>
                </a:lnTo>
                <a:lnTo>
                  <a:pt x="3676766" y="845656"/>
                </a:lnTo>
                <a:lnTo>
                  <a:pt x="0" y="84565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6" name="Freeform 6"/>
          <p:cNvSpPr/>
          <p:nvPr/>
        </p:nvSpPr>
        <p:spPr>
          <a:xfrm>
            <a:off x="5639273" y="-324918"/>
            <a:ext cx="3676767" cy="845656"/>
          </a:xfrm>
          <a:custGeom>
            <a:avLst/>
            <a:gdLst/>
            <a:ahLst/>
            <a:cxnLst/>
            <a:rect l="l" t="t" r="r" b="b"/>
            <a:pathLst>
              <a:path w="3676767" h="845656">
                <a:moveTo>
                  <a:pt x="0" y="0"/>
                </a:moveTo>
                <a:lnTo>
                  <a:pt x="3676767" y="0"/>
                </a:lnTo>
                <a:lnTo>
                  <a:pt x="3676767" y="845656"/>
                </a:lnTo>
                <a:lnTo>
                  <a:pt x="0" y="84565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7" name="Freeform 7"/>
          <p:cNvSpPr/>
          <p:nvPr/>
        </p:nvSpPr>
        <p:spPr>
          <a:xfrm>
            <a:off x="8932586" y="-324918"/>
            <a:ext cx="3676767" cy="845656"/>
          </a:xfrm>
          <a:custGeom>
            <a:avLst/>
            <a:gdLst/>
            <a:ahLst/>
            <a:cxnLst/>
            <a:rect l="l" t="t" r="r" b="b"/>
            <a:pathLst>
              <a:path w="3676767" h="845656">
                <a:moveTo>
                  <a:pt x="0" y="0"/>
                </a:moveTo>
                <a:lnTo>
                  <a:pt x="3676766" y="0"/>
                </a:lnTo>
                <a:lnTo>
                  <a:pt x="3676766" y="845656"/>
                </a:lnTo>
                <a:lnTo>
                  <a:pt x="0" y="84565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8" name="Freeform 8"/>
          <p:cNvSpPr/>
          <p:nvPr/>
        </p:nvSpPr>
        <p:spPr>
          <a:xfrm>
            <a:off x="11983291" y="-324020"/>
            <a:ext cx="3676767" cy="845656"/>
          </a:xfrm>
          <a:custGeom>
            <a:avLst/>
            <a:gdLst/>
            <a:ahLst/>
            <a:cxnLst/>
            <a:rect l="l" t="t" r="r" b="b"/>
            <a:pathLst>
              <a:path w="3676767" h="845656">
                <a:moveTo>
                  <a:pt x="0" y="0"/>
                </a:moveTo>
                <a:lnTo>
                  <a:pt x="3676766" y="0"/>
                </a:lnTo>
                <a:lnTo>
                  <a:pt x="3676766" y="845656"/>
                </a:lnTo>
                <a:lnTo>
                  <a:pt x="0" y="84565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9" name="Freeform 9"/>
          <p:cNvSpPr/>
          <p:nvPr/>
        </p:nvSpPr>
        <p:spPr>
          <a:xfrm>
            <a:off x="15420917" y="-324918"/>
            <a:ext cx="3676767" cy="845656"/>
          </a:xfrm>
          <a:custGeom>
            <a:avLst/>
            <a:gdLst/>
            <a:ahLst/>
            <a:cxnLst/>
            <a:rect l="l" t="t" r="r" b="b"/>
            <a:pathLst>
              <a:path w="3676767" h="845656">
                <a:moveTo>
                  <a:pt x="0" y="0"/>
                </a:moveTo>
                <a:lnTo>
                  <a:pt x="3676766" y="0"/>
                </a:lnTo>
                <a:lnTo>
                  <a:pt x="3676766" y="845656"/>
                </a:lnTo>
                <a:lnTo>
                  <a:pt x="0" y="84565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10" name="Freeform 10"/>
          <p:cNvSpPr/>
          <p:nvPr/>
        </p:nvSpPr>
        <p:spPr>
          <a:xfrm rot="-5400000">
            <a:off x="-1956391" y="1533563"/>
            <a:ext cx="3983281" cy="916155"/>
          </a:xfrm>
          <a:custGeom>
            <a:avLst/>
            <a:gdLst/>
            <a:ahLst/>
            <a:cxnLst/>
            <a:rect l="l" t="t" r="r" b="b"/>
            <a:pathLst>
              <a:path w="3983281" h="916155">
                <a:moveTo>
                  <a:pt x="0" y="0"/>
                </a:moveTo>
                <a:lnTo>
                  <a:pt x="3983281" y="0"/>
                </a:lnTo>
                <a:lnTo>
                  <a:pt x="3983281" y="916155"/>
                </a:lnTo>
                <a:lnTo>
                  <a:pt x="0" y="91615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11" name="Freeform 11"/>
          <p:cNvSpPr/>
          <p:nvPr/>
        </p:nvSpPr>
        <p:spPr>
          <a:xfrm>
            <a:off x="0" y="3819642"/>
            <a:ext cx="18288000" cy="4206240"/>
          </a:xfrm>
          <a:custGeom>
            <a:avLst/>
            <a:gdLst/>
            <a:ahLst/>
            <a:cxnLst/>
            <a:rect l="l" t="t" r="r" b="b"/>
            <a:pathLst>
              <a:path w="18288000" h="4206240">
                <a:moveTo>
                  <a:pt x="0" y="0"/>
                </a:moveTo>
                <a:lnTo>
                  <a:pt x="18288000" y="0"/>
                </a:lnTo>
                <a:lnTo>
                  <a:pt x="18288000" y="4206240"/>
                </a:lnTo>
                <a:lnTo>
                  <a:pt x="0" y="420624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12" name="Freeform 12"/>
          <p:cNvSpPr/>
          <p:nvPr/>
        </p:nvSpPr>
        <p:spPr>
          <a:xfrm rot="-5400000">
            <a:off x="16331609" y="1533563"/>
            <a:ext cx="3983281" cy="916155"/>
          </a:xfrm>
          <a:custGeom>
            <a:avLst/>
            <a:gdLst/>
            <a:ahLst/>
            <a:cxnLst/>
            <a:rect l="l" t="t" r="r" b="b"/>
            <a:pathLst>
              <a:path w="3983281" h="916155">
                <a:moveTo>
                  <a:pt x="0" y="0"/>
                </a:moveTo>
                <a:lnTo>
                  <a:pt x="3983281" y="0"/>
                </a:lnTo>
                <a:lnTo>
                  <a:pt x="3983281" y="916155"/>
                </a:lnTo>
                <a:lnTo>
                  <a:pt x="0" y="91615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13" name="Freeform 13"/>
          <p:cNvSpPr/>
          <p:nvPr/>
        </p:nvSpPr>
        <p:spPr>
          <a:xfrm>
            <a:off x="172040" y="6419265"/>
            <a:ext cx="18288000" cy="4206240"/>
          </a:xfrm>
          <a:custGeom>
            <a:avLst/>
            <a:gdLst/>
            <a:ahLst/>
            <a:cxnLst/>
            <a:rect l="l" t="t" r="r" b="b"/>
            <a:pathLst>
              <a:path w="18288000" h="4206240">
                <a:moveTo>
                  <a:pt x="0" y="0"/>
                </a:moveTo>
                <a:lnTo>
                  <a:pt x="18288000" y="0"/>
                </a:lnTo>
                <a:lnTo>
                  <a:pt x="18288000" y="4206240"/>
                </a:lnTo>
                <a:lnTo>
                  <a:pt x="0" y="420624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grpSp>
        <p:nvGrpSpPr>
          <p:cNvPr id="14" name="Group 14"/>
          <p:cNvGrpSpPr/>
          <p:nvPr/>
        </p:nvGrpSpPr>
        <p:grpSpPr>
          <a:xfrm>
            <a:off x="17264413" y="9258300"/>
            <a:ext cx="876300" cy="876300"/>
            <a:chOff x="0" y="0"/>
            <a:chExt cx="1168400" cy="11684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168400" cy="1168400"/>
            </a:xfrm>
            <a:custGeom>
              <a:avLst/>
              <a:gdLst/>
              <a:ahLst/>
              <a:cxnLst/>
              <a:rect l="l" t="t" r="r" b="b"/>
              <a:pathLst>
                <a:path w="1168400" h="1168400">
                  <a:moveTo>
                    <a:pt x="0" y="0"/>
                  </a:moveTo>
                  <a:lnTo>
                    <a:pt x="1168400" y="0"/>
                  </a:lnTo>
                  <a:lnTo>
                    <a:pt x="1168400" y="1168400"/>
                  </a:lnTo>
                  <a:lnTo>
                    <a:pt x="0" y="1168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AU"/>
            </a:p>
          </p:txBody>
        </p:sp>
        <p:sp>
          <p:nvSpPr>
            <p:cNvPr id="16" name="Freeform 16"/>
            <p:cNvSpPr/>
            <p:nvPr/>
          </p:nvSpPr>
          <p:spPr>
            <a:xfrm>
              <a:off x="96375" y="167764"/>
              <a:ext cx="975650" cy="832872"/>
            </a:xfrm>
            <a:custGeom>
              <a:avLst/>
              <a:gdLst/>
              <a:ahLst/>
              <a:cxnLst/>
              <a:rect l="l" t="t" r="r" b="b"/>
              <a:pathLst>
                <a:path w="975650" h="832872">
                  <a:moveTo>
                    <a:pt x="0" y="0"/>
                  </a:moveTo>
                  <a:lnTo>
                    <a:pt x="975650" y="0"/>
                  </a:lnTo>
                  <a:lnTo>
                    <a:pt x="975650" y="832872"/>
                  </a:lnTo>
                  <a:lnTo>
                    <a:pt x="0" y="8328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n-AU"/>
            </a:p>
          </p:txBody>
        </p:sp>
      </p:grpSp>
      <p:sp>
        <p:nvSpPr>
          <p:cNvPr id="17" name="Freeform 17"/>
          <p:cNvSpPr/>
          <p:nvPr/>
        </p:nvSpPr>
        <p:spPr>
          <a:xfrm>
            <a:off x="958090" y="1008179"/>
            <a:ext cx="16459613" cy="2324920"/>
          </a:xfrm>
          <a:custGeom>
            <a:avLst/>
            <a:gdLst/>
            <a:ahLst/>
            <a:cxnLst/>
            <a:rect l="l" t="t" r="r" b="b"/>
            <a:pathLst>
              <a:path w="16459613" h="2324920">
                <a:moveTo>
                  <a:pt x="0" y="0"/>
                </a:moveTo>
                <a:lnTo>
                  <a:pt x="16459613" y="0"/>
                </a:lnTo>
                <a:lnTo>
                  <a:pt x="16459613" y="2324920"/>
                </a:lnTo>
                <a:lnTo>
                  <a:pt x="0" y="232492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grpSp>
        <p:nvGrpSpPr>
          <p:cNvPr id="18" name="Group 18"/>
          <p:cNvGrpSpPr/>
          <p:nvPr/>
        </p:nvGrpSpPr>
        <p:grpSpPr>
          <a:xfrm>
            <a:off x="11983291" y="6620028"/>
            <a:ext cx="4837146" cy="3416028"/>
            <a:chOff x="0" y="0"/>
            <a:chExt cx="6449528" cy="4554704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2209031" cy="4554704"/>
            </a:xfrm>
            <a:custGeom>
              <a:avLst/>
              <a:gdLst/>
              <a:ahLst/>
              <a:cxnLst/>
              <a:rect l="l" t="t" r="r" b="b"/>
              <a:pathLst>
                <a:path w="2209031" h="4554704">
                  <a:moveTo>
                    <a:pt x="0" y="0"/>
                  </a:moveTo>
                  <a:lnTo>
                    <a:pt x="2209031" y="0"/>
                  </a:lnTo>
                  <a:lnTo>
                    <a:pt x="2209031" y="4554704"/>
                  </a:lnTo>
                  <a:lnTo>
                    <a:pt x="0" y="45547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AU"/>
            </a:p>
          </p:txBody>
        </p:sp>
        <p:grpSp>
          <p:nvGrpSpPr>
            <p:cNvPr id="20" name="Group 20"/>
            <p:cNvGrpSpPr/>
            <p:nvPr/>
          </p:nvGrpSpPr>
          <p:grpSpPr>
            <a:xfrm rot="-10800000">
              <a:off x="2209031" y="1775409"/>
              <a:ext cx="4240496" cy="2110038"/>
              <a:chOff x="0" y="0"/>
              <a:chExt cx="1386049" cy="689687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0" y="0"/>
                <a:ext cx="1386049" cy="689687"/>
              </a:xfrm>
              <a:custGeom>
                <a:avLst/>
                <a:gdLst/>
                <a:ahLst/>
                <a:cxnLst/>
                <a:rect l="l" t="t" r="r" b="b"/>
                <a:pathLst>
                  <a:path w="1386049" h="689687">
                    <a:moveTo>
                      <a:pt x="1386049" y="344844"/>
                    </a:moveTo>
                    <a:lnTo>
                      <a:pt x="979649" y="0"/>
                    </a:lnTo>
                    <a:lnTo>
                      <a:pt x="979649" y="203200"/>
                    </a:lnTo>
                    <a:lnTo>
                      <a:pt x="0" y="203200"/>
                    </a:lnTo>
                    <a:lnTo>
                      <a:pt x="0" y="486487"/>
                    </a:lnTo>
                    <a:lnTo>
                      <a:pt x="979649" y="486487"/>
                    </a:lnTo>
                    <a:lnTo>
                      <a:pt x="979649" y="689687"/>
                    </a:lnTo>
                    <a:lnTo>
                      <a:pt x="1386049" y="344844"/>
                    </a:lnTo>
                    <a:close/>
                  </a:path>
                </a:pathLst>
              </a:custGeom>
              <a:solidFill>
                <a:srgbClr val="87B4C9"/>
              </a:solidFill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22" name="TextBox 22"/>
              <p:cNvSpPr txBox="1"/>
              <p:nvPr/>
            </p:nvSpPr>
            <p:spPr>
              <a:xfrm>
                <a:off x="0" y="165100"/>
                <a:ext cx="1284449" cy="321387"/>
              </a:xfrm>
              <a:prstGeom prst="rect">
                <a:avLst/>
              </a:prstGeom>
            </p:spPr>
            <p:txBody>
              <a:bodyPr lIns="52948" tIns="52948" rIns="52948" bIns="52948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  <p:sp>
          <p:nvSpPr>
            <p:cNvPr id="23" name="TextBox 23"/>
            <p:cNvSpPr txBox="1"/>
            <p:nvPr/>
          </p:nvSpPr>
          <p:spPr>
            <a:xfrm>
              <a:off x="2740816" y="2385156"/>
              <a:ext cx="3708712" cy="66727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445"/>
                </a:lnSpc>
              </a:pPr>
              <a:r>
                <a:rPr lang="en-US" sz="2400" dirty="0">
                  <a:solidFill>
                    <a:srgbClr val="FFFFFF"/>
                  </a:solidFill>
                  <a:latin typeface="Comic Sans MS" panose="030F0702030302020204" pitchFamily="66" charset="0"/>
                </a:rPr>
                <a:t>Dishonest TAILS</a:t>
              </a:r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349759" y="6620028"/>
            <a:ext cx="4520513" cy="3514572"/>
            <a:chOff x="0" y="0"/>
            <a:chExt cx="6027351" cy="4686096"/>
          </a:xfrm>
        </p:grpSpPr>
        <p:sp>
          <p:nvSpPr>
            <p:cNvPr id="25" name="Freeform 25"/>
            <p:cNvSpPr/>
            <p:nvPr/>
          </p:nvSpPr>
          <p:spPr>
            <a:xfrm>
              <a:off x="4422363" y="0"/>
              <a:ext cx="1604988" cy="4686096"/>
            </a:xfrm>
            <a:custGeom>
              <a:avLst/>
              <a:gdLst/>
              <a:ahLst/>
              <a:cxnLst/>
              <a:rect l="l" t="t" r="r" b="b"/>
              <a:pathLst>
                <a:path w="1604988" h="4686096">
                  <a:moveTo>
                    <a:pt x="0" y="0"/>
                  </a:moveTo>
                  <a:lnTo>
                    <a:pt x="1604988" y="0"/>
                  </a:lnTo>
                  <a:lnTo>
                    <a:pt x="1604988" y="4686096"/>
                  </a:lnTo>
                  <a:lnTo>
                    <a:pt x="0" y="46860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  <p:txBody>
            <a:bodyPr/>
            <a:lstStyle/>
            <a:p>
              <a:endParaRPr lang="en-AU"/>
            </a:p>
          </p:txBody>
        </p:sp>
        <p:grpSp>
          <p:nvGrpSpPr>
            <p:cNvPr id="26" name="Group 26"/>
            <p:cNvGrpSpPr/>
            <p:nvPr/>
          </p:nvGrpSpPr>
          <p:grpSpPr>
            <a:xfrm>
              <a:off x="0" y="0"/>
              <a:ext cx="4187224" cy="2022329"/>
              <a:chOff x="0" y="0"/>
              <a:chExt cx="1427994" cy="689687"/>
            </a:xfrm>
          </p:grpSpPr>
          <p:sp>
            <p:nvSpPr>
              <p:cNvPr id="27" name="Freeform 27"/>
              <p:cNvSpPr/>
              <p:nvPr/>
            </p:nvSpPr>
            <p:spPr>
              <a:xfrm>
                <a:off x="0" y="0"/>
                <a:ext cx="1427994" cy="689687"/>
              </a:xfrm>
              <a:custGeom>
                <a:avLst/>
                <a:gdLst/>
                <a:ahLst/>
                <a:cxnLst/>
                <a:rect l="l" t="t" r="r" b="b"/>
                <a:pathLst>
                  <a:path w="1427994" h="689687">
                    <a:moveTo>
                      <a:pt x="1427994" y="344844"/>
                    </a:moveTo>
                    <a:lnTo>
                      <a:pt x="1021594" y="0"/>
                    </a:lnTo>
                    <a:lnTo>
                      <a:pt x="1021594" y="203200"/>
                    </a:lnTo>
                    <a:lnTo>
                      <a:pt x="0" y="203200"/>
                    </a:lnTo>
                    <a:lnTo>
                      <a:pt x="0" y="486487"/>
                    </a:lnTo>
                    <a:lnTo>
                      <a:pt x="1021594" y="486487"/>
                    </a:lnTo>
                    <a:lnTo>
                      <a:pt x="1021594" y="689687"/>
                    </a:lnTo>
                    <a:lnTo>
                      <a:pt x="1427994" y="344844"/>
                    </a:lnTo>
                    <a:close/>
                  </a:path>
                </a:pathLst>
              </a:custGeom>
              <a:solidFill>
                <a:srgbClr val="8CC5BF"/>
              </a:solidFill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28" name="TextBox 28"/>
              <p:cNvSpPr txBox="1"/>
              <p:nvPr/>
            </p:nvSpPr>
            <p:spPr>
              <a:xfrm>
                <a:off x="0" y="165100"/>
                <a:ext cx="1326394" cy="321387"/>
              </a:xfrm>
              <a:prstGeom prst="rect">
                <a:avLst/>
              </a:prstGeom>
            </p:spPr>
            <p:txBody>
              <a:bodyPr lIns="52948" tIns="52948" rIns="52948" bIns="52948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29" name="TextBox 29"/>
            <p:cNvSpPr txBox="1"/>
            <p:nvPr/>
          </p:nvSpPr>
          <p:spPr>
            <a:xfrm>
              <a:off x="316620" y="579255"/>
              <a:ext cx="3262371" cy="65445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260"/>
                </a:lnSpc>
              </a:pPr>
              <a:r>
                <a:rPr lang="en-US" sz="2400" dirty="0">
                  <a:solidFill>
                    <a:srgbClr val="FFFFFF"/>
                  </a:solidFill>
                  <a:latin typeface="Comic Sans MS" panose="030F0702030302020204" pitchFamily="66" charset="0"/>
                </a:rPr>
                <a:t>Honest HEADS</a:t>
              </a:r>
            </a:p>
          </p:txBody>
        </p:sp>
      </p:grpSp>
      <p:sp>
        <p:nvSpPr>
          <p:cNvPr id="30" name="Freeform 30"/>
          <p:cNvSpPr/>
          <p:nvPr/>
        </p:nvSpPr>
        <p:spPr>
          <a:xfrm rot="2015154">
            <a:off x="7594814" y="8849040"/>
            <a:ext cx="749416" cy="381265"/>
          </a:xfrm>
          <a:custGeom>
            <a:avLst/>
            <a:gdLst/>
            <a:ahLst/>
            <a:cxnLst/>
            <a:rect l="l" t="t" r="r" b="b"/>
            <a:pathLst>
              <a:path w="749416" h="381265">
                <a:moveTo>
                  <a:pt x="0" y="0"/>
                </a:moveTo>
                <a:lnTo>
                  <a:pt x="749416" y="0"/>
                </a:lnTo>
                <a:lnTo>
                  <a:pt x="749416" y="381266"/>
                </a:lnTo>
                <a:lnTo>
                  <a:pt x="0" y="38126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31" name="Freeform 31"/>
          <p:cNvSpPr/>
          <p:nvPr/>
        </p:nvSpPr>
        <p:spPr>
          <a:xfrm>
            <a:off x="7969522" y="6739548"/>
            <a:ext cx="1795134" cy="3395052"/>
          </a:xfrm>
          <a:custGeom>
            <a:avLst/>
            <a:gdLst/>
            <a:ahLst/>
            <a:cxnLst/>
            <a:rect l="l" t="t" r="r" b="b"/>
            <a:pathLst>
              <a:path w="1795134" h="3395052">
                <a:moveTo>
                  <a:pt x="0" y="0"/>
                </a:moveTo>
                <a:lnTo>
                  <a:pt x="1795134" y="0"/>
                </a:lnTo>
                <a:lnTo>
                  <a:pt x="1795134" y="3395052"/>
                </a:lnTo>
                <a:lnTo>
                  <a:pt x="0" y="339505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32" name="TextBox 32"/>
          <p:cNvSpPr txBox="1"/>
          <p:nvPr/>
        </p:nvSpPr>
        <p:spPr>
          <a:xfrm>
            <a:off x="249988" y="5047353"/>
            <a:ext cx="17875818" cy="1362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50"/>
              </a:lnSpc>
            </a:pPr>
            <a:r>
              <a:rPr lang="en-US" sz="4800" dirty="0">
                <a:solidFill>
                  <a:srgbClr val="12100B"/>
                </a:solidFill>
                <a:latin typeface="Comic Sans MS" panose="030F0702030302020204" pitchFamily="66" charset="0"/>
              </a:rPr>
              <a:t>Chen found some money on the floor in his classroom. He put it in his pocket. Discuss.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6680644" y="3954706"/>
            <a:ext cx="5302647" cy="8207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381"/>
              </a:lnSpc>
            </a:pPr>
            <a:r>
              <a:rPr lang="en-US" sz="6077" u="sng" dirty="0">
                <a:solidFill>
                  <a:srgbClr val="FF5D26"/>
                </a:solidFill>
                <a:latin typeface="Comic Sans MS" panose="030F0702030302020204" pitchFamily="66" charset="0"/>
              </a:rPr>
              <a:t>SCENARIO: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3138125" y="703993"/>
            <a:ext cx="11588921" cy="21653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300"/>
              </a:lnSpc>
            </a:pPr>
            <a:r>
              <a:rPr lang="en-US" sz="9600" dirty="0">
                <a:solidFill>
                  <a:srgbClr val="FBB911"/>
                </a:solidFill>
                <a:latin typeface="Comic Sans MS" panose="030F0702030302020204" pitchFamily="66" charset="0"/>
              </a:rPr>
              <a:t>HEADS or TAILS?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 rot="5400000">
            <a:off x="2609849" y="-3107124"/>
            <a:ext cx="12895047" cy="18461255"/>
            <a:chOff x="0" y="0"/>
            <a:chExt cx="10591800" cy="15163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0591800" cy="15163800"/>
            </a:xfrm>
            <a:custGeom>
              <a:avLst/>
              <a:gdLst/>
              <a:ahLst/>
              <a:cxnLst/>
              <a:rect l="l" t="t" r="r" b="b"/>
              <a:pathLst>
                <a:path w="10591800" h="15163800">
                  <a:moveTo>
                    <a:pt x="10591800" y="254000"/>
                  </a:moveTo>
                  <a:lnTo>
                    <a:pt x="10591800" y="14909800"/>
                  </a:lnTo>
                  <a:cubicBezTo>
                    <a:pt x="10591800" y="15050136"/>
                    <a:pt x="10478135" y="15163800"/>
                    <a:pt x="10337800" y="15163800"/>
                  </a:cubicBezTo>
                  <a:lnTo>
                    <a:pt x="254000" y="15163800"/>
                  </a:lnTo>
                  <a:cubicBezTo>
                    <a:pt x="113665" y="15163800"/>
                    <a:pt x="0" y="15050136"/>
                    <a:pt x="0" y="14909800"/>
                  </a:cubicBezTo>
                  <a:lnTo>
                    <a:pt x="0" y="254000"/>
                  </a:lnTo>
                  <a:cubicBezTo>
                    <a:pt x="0" y="113665"/>
                    <a:pt x="113665" y="0"/>
                    <a:pt x="254000" y="0"/>
                  </a:cubicBezTo>
                  <a:lnTo>
                    <a:pt x="10337800" y="0"/>
                  </a:lnTo>
                  <a:cubicBezTo>
                    <a:pt x="10478135" y="0"/>
                    <a:pt x="10591800" y="113665"/>
                    <a:pt x="10591800" y="254000"/>
                  </a:cubicBezTo>
                  <a:close/>
                </a:path>
              </a:pathLst>
            </a:custGeom>
            <a:blipFill>
              <a:blip r:embed="rId2"/>
              <a:stretch>
                <a:fillRect l="-207111" t="-62933" r="-158235" b="-122069"/>
              </a:stretch>
            </a:blipFill>
          </p:spPr>
          <p:txBody>
            <a:bodyPr/>
            <a:lstStyle/>
            <a:p>
              <a:endParaRPr lang="en-AU"/>
            </a:p>
          </p:txBody>
        </p:sp>
      </p:grpSp>
      <p:sp>
        <p:nvSpPr>
          <p:cNvPr id="4" name="Freeform 4"/>
          <p:cNvSpPr/>
          <p:nvPr/>
        </p:nvSpPr>
        <p:spPr>
          <a:xfrm>
            <a:off x="0" y="-324918"/>
            <a:ext cx="3676767" cy="845656"/>
          </a:xfrm>
          <a:custGeom>
            <a:avLst/>
            <a:gdLst/>
            <a:ahLst/>
            <a:cxnLst/>
            <a:rect l="l" t="t" r="r" b="b"/>
            <a:pathLst>
              <a:path w="3676767" h="845656">
                <a:moveTo>
                  <a:pt x="0" y="0"/>
                </a:moveTo>
                <a:lnTo>
                  <a:pt x="3676767" y="0"/>
                </a:lnTo>
                <a:lnTo>
                  <a:pt x="3676767" y="845656"/>
                </a:lnTo>
                <a:lnTo>
                  <a:pt x="0" y="84565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5" name="Freeform 5"/>
          <p:cNvSpPr/>
          <p:nvPr/>
        </p:nvSpPr>
        <p:spPr>
          <a:xfrm>
            <a:off x="3676767" y="-324918"/>
            <a:ext cx="3676767" cy="845656"/>
          </a:xfrm>
          <a:custGeom>
            <a:avLst/>
            <a:gdLst/>
            <a:ahLst/>
            <a:cxnLst/>
            <a:rect l="l" t="t" r="r" b="b"/>
            <a:pathLst>
              <a:path w="3676767" h="845656">
                <a:moveTo>
                  <a:pt x="0" y="0"/>
                </a:moveTo>
                <a:lnTo>
                  <a:pt x="3676766" y="0"/>
                </a:lnTo>
                <a:lnTo>
                  <a:pt x="3676766" y="845656"/>
                </a:lnTo>
                <a:lnTo>
                  <a:pt x="0" y="84565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6" name="Freeform 6"/>
          <p:cNvSpPr/>
          <p:nvPr/>
        </p:nvSpPr>
        <p:spPr>
          <a:xfrm>
            <a:off x="5639273" y="-324918"/>
            <a:ext cx="3676767" cy="845656"/>
          </a:xfrm>
          <a:custGeom>
            <a:avLst/>
            <a:gdLst/>
            <a:ahLst/>
            <a:cxnLst/>
            <a:rect l="l" t="t" r="r" b="b"/>
            <a:pathLst>
              <a:path w="3676767" h="845656">
                <a:moveTo>
                  <a:pt x="0" y="0"/>
                </a:moveTo>
                <a:lnTo>
                  <a:pt x="3676767" y="0"/>
                </a:lnTo>
                <a:lnTo>
                  <a:pt x="3676767" y="845656"/>
                </a:lnTo>
                <a:lnTo>
                  <a:pt x="0" y="84565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7" name="Freeform 7"/>
          <p:cNvSpPr/>
          <p:nvPr/>
        </p:nvSpPr>
        <p:spPr>
          <a:xfrm>
            <a:off x="8932586" y="-324918"/>
            <a:ext cx="3676767" cy="845656"/>
          </a:xfrm>
          <a:custGeom>
            <a:avLst/>
            <a:gdLst/>
            <a:ahLst/>
            <a:cxnLst/>
            <a:rect l="l" t="t" r="r" b="b"/>
            <a:pathLst>
              <a:path w="3676767" h="845656">
                <a:moveTo>
                  <a:pt x="0" y="0"/>
                </a:moveTo>
                <a:lnTo>
                  <a:pt x="3676766" y="0"/>
                </a:lnTo>
                <a:lnTo>
                  <a:pt x="3676766" y="845656"/>
                </a:lnTo>
                <a:lnTo>
                  <a:pt x="0" y="84565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8" name="Freeform 8"/>
          <p:cNvSpPr/>
          <p:nvPr/>
        </p:nvSpPr>
        <p:spPr>
          <a:xfrm>
            <a:off x="11983291" y="-324020"/>
            <a:ext cx="3676767" cy="845656"/>
          </a:xfrm>
          <a:custGeom>
            <a:avLst/>
            <a:gdLst/>
            <a:ahLst/>
            <a:cxnLst/>
            <a:rect l="l" t="t" r="r" b="b"/>
            <a:pathLst>
              <a:path w="3676767" h="845656">
                <a:moveTo>
                  <a:pt x="0" y="0"/>
                </a:moveTo>
                <a:lnTo>
                  <a:pt x="3676766" y="0"/>
                </a:lnTo>
                <a:lnTo>
                  <a:pt x="3676766" y="845656"/>
                </a:lnTo>
                <a:lnTo>
                  <a:pt x="0" y="84565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9" name="Freeform 9"/>
          <p:cNvSpPr/>
          <p:nvPr/>
        </p:nvSpPr>
        <p:spPr>
          <a:xfrm>
            <a:off x="15420917" y="-324918"/>
            <a:ext cx="3676767" cy="845656"/>
          </a:xfrm>
          <a:custGeom>
            <a:avLst/>
            <a:gdLst/>
            <a:ahLst/>
            <a:cxnLst/>
            <a:rect l="l" t="t" r="r" b="b"/>
            <a:pathLst>
              <a:path w="3676767" h="845656">
                <a:moveTo>
                  <a:pt x="0" y="0"/>
                </a:moveTo>
                <a:lnTo>
                  <a:pt x="3676766" y="0"/>
                </a:lnTo>
                <a:lnTo>
                  <a:pt x="3676766" y="845656"/>
                </a:lnTo>
                <a:lnTo>
                  <a:pt x="0" y="84565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10" name="Freeform 10"/>
          <p:cNvSpPr/>
          <p:nvPr/>
        </p:nvSpPr>
        <p:spPr>
          <a:xfrm rot="-5400000">
            <a:off x="-1956391" y="1533563"/>
            <a:ext cx="3983281" cy="916155"/>
          </a:xfrm>
          <a:custGeom>
            <a:avLst/>
            <a:gdLst/>
            <a:ahLst/>
            <a:cxnLst/>
            <a:rect l="l" t="t" r="r" b="b"/>
            <a:pathLst>
              <a:path w="3983281" h="916155">
                <a:moveTo>
                  <a:pt x="0" y="0"/>
                </a:moveTo>
                <a:lnTo>
                  <a:pt x="3983281" y="0"/>
                </a:lnTo>
                <a:lnTo>
                  <a:pt x="3983281" y="916155"/>
                </a:lnTo>
                <a:lnTo>
                  <a:pt x="0" y="91615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11" name="Freeform 11"/>
          <p:cNvSpPr/>
          <p:nvPr/>
        </p:nvSpPr>
        <p:spPr>
          <a:xfrm>
            <a:off x="0" y="3819642"/>
            <a:ext cx="18288000" cy="4206240"/>
          </a:xfrm>
          <a:custGeom>
            <a:avLst/>
            <a:gdLst/>
            <a:ahLst/>
            <a:cxnLst/>
            <a:rect l="l" t="t" r="r" b="b"/>
            <a:pathLst>
              <a:path w="18288000" h="4206240">
                <a:moveTo>
                  <a:pt x="0" y="0"/>
                </a:moveTo>
                <a:lnTo>
                  <a:pt x="18288000" y="0"/>
                </a:lnTo>
                <a:lnTo>
                  <a:pt x="18288000" y="4206240"/>
                </a:lnTo>
                <a:lnTo>
                  <a:pt x="0" y="420624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12" name="Freeform 12"/>
          <p:cNvSpPr/>
          <p:nvPr/>
        </p:nvSpPr>
        <p:spPr>
          <a:xfrm rot="-5400000">
            <a:off x="16331609" y="1533563"/>
            <a:ext cx="3983281" cy="916155"/>
          </a:xfrm>
          <a:custGeom>
            <a:avLst/>
            <a:gdLst/>
            <a:ahLst/>
            <a:cxnLst/>
            <a:rect l="l" t="t" r="r" b="b"/>
            <a:pathLst>
              <a:path w="3983281" h="916155">
                <a:moveTo>
                  <a:pt x="0" y="0"/>
                </a:moveTo>
                <a:lnTo>
                  <a:pt x="3983281" y="0"/>
                </a:lnTo>
                <a:lnTo>
                  <a:pt x="3983281" y="916155"/>
                </a:lnTo>
                <a:lnTo>
                  <a:pt x="0" y="91615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13" name="Freeform 13"/>
          <p:cNvSpPr/>
          <p:nvPr/>
        </p:nvSpPr>
        <p:spPr>
          <a:xfrm>
            <a:off x="172040" y="6419265"/>
            <a:ext cx="18288000" cy="4206240"/>
          </a:xfrm>
          <a:custGeom>
            <a:avLst/>
            <a:gdLst/>
            <a:ahLst/>
            <a:cxnLst/>
            <a:rect l="l" t="t" r="r" b="b"/>
            <a:pathLst>
              <a:path w="18288000" h="4206240">
                <a:moveTo>
                  <a:pt x="0" y="0"/>
                </a:moveTo>
                <a:lnTo>
                  <a:pt x="18288000" y="0"/>
                </a:lnTo>
                <a:lnTo>
                  <a:pt x="18288000" y="4206240"/>
                </a:lnTo>
                <a:lnTo>
                  <a:pt x="0" y="420624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grpSp>
        <p:nvGrpSpPr>
          <p:cNvPr id="14" name="Group 14"/>
          <p:cNvGrpSpPr/>
          <p:nvPr/>
        </p:nvGrpSpPr>
        <p:grpSpPr>
          <a:xfrm>
            <a:off x="17264413" y="9258300"/>
            <a:ext cx="876300" cy="876300"/>
            <a:chOff x="0" y="0"/>
            <a:chExt cx="1168400" cy="11684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168400" cy="1168400"/>
            </a:xfrm>
            <a:custGeom>
              <a:avLst/>
              <a:gdLst/>
              <a:ahLst/>
              <a:cxnLst/>
              <a:rect l="l" t="t" r="r" b="b"/>
              <a:pathLst>
                <a:path w="1168400" h="1168400">
                  <a:moveTo>
                    <a:pt x="0" y="0"/>
                  </a:moveTo>
                  <a:lnTo>
                    <a:pt x="1168400" y="0"/>
                  </a:lnTo>
                  <a:lnTo>
                    <a:pt x="1168400" y="1168400"/>
                  </a:lnTo>
                  <a:lnTo>
                    <a:pt x="0" y="1168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AU"/>
            </a:p>
          </p:txBody>
        </p:sp>
        <p:sp>
          <p:nvSpPr>
            <p:cNvPr id="16" name="Freeform 16"/>
            <p:cNvSpPr/>
            <p:nvPr/>
          </p:nvSpPr>
          <p:spPr>
            <a:xfrm>
              <a:off x="96375" y="167764"/>
              <a:ext cx="975650" cy="832872"/>
            </a:xfrm>
            <a:custGeom>
              <a:avLst/>
              <a:gdLst/>
              <a:ahLst/>
              <a:cxnLst/>
              <a:rect l="l" t="t" r="r" b="b"/>
              <a:pathLst>
                <a:path w="975650" h="832872">
                  <a:moveTo>
                    <a:pt x="0" y="0"/>
                  </a:moveTo>
                  <a:lnTo>
                    <a:pt x="975650" y="0"/>
                  </a:lnTo>
                  <a:lnTo>
                    <a:pt x="975650" y="832872"/>
                  </a:lnTo>
                  <a:lnTo>
                    <a:pt x="0" y="8328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n-AU"/>
            </a:p>
          </p:txBody>
        </p:sp>
      </p:grpSp>
      <p:sp>
        <p:nvSpPr>
          <p:cNvPr id="17" name="Freeform 17"/>
          <p:cNvSpPr/>
          <p:nvPr/>
        </p:nvSpPr>
        <p:spPr>
          <a:xfrm>
            <a:off x="958090" y="1008179"/>
            <a:ext cx="16459613" cy="2324920"/>
          </a:xfrm>
          <a:custGeom>
            <a:avLst/>
            <a:gdLst/>
            <a:ahLst/>
            <a:cxnLst/>
            <a:rect l="l" t="t" r="r" b="b"/>
            <a:pathLst>
              <a:path w="16459613" h="2324920">
                <a:moveTo>
                  <a:pt x="0" y="0"/>
                </a:moveTo>
                <a:lnTo>
                  <a:pt x="16459613" y="0"/>
                </a:lnTo>
                <a:lnTo>
                  <a:pt x="16459613" y="2324920"/>
                </a:lnTo>
                <a:lnTo>
                  <a:pt x="0" y="232492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grpSp>
        <p:nvGrpSpPr>
          <p:cNvPr id="18" name="Group 18"/>
          <p:cNvGrpSpPr/>
          <p:nvPr/>
        </p:nvGrpSpPr>
        <p:grpSpPr>
          <a:xfrm>
            <a:off x="12156546" y="6620028"/>
            <a:ext cx="4837146" cy="3416028"/>
            <a:chOff x="0" y="0"/>
            <a:chExt cx="6449528" cy="4554704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2209031" cy="4554704"/>
            </a:xfrm>
            <a:custGeom>
              <a:avLst/>
              <a:gdLst/>
              <a:ahLst/>
              <a:cxnLst/>
              <a:rect l="l" t="t" r="r" b="b"/>
              <a:pathLst>
                <a:path w="2209031" h="4554704">
                  <a:moveTo>
                    <a:pt x="0" y="0"/>
                  </a:moveTo>
                  <a:lnTo>
                    <a:pt x="2209031" y="0"/>
                  </a:lnTo>
                  <a:lnTo>
                    <a:pt x="2209031" y="4554704"/>
                  </a:lnTo>
                  <a:lnTo>
                    <a:pt x="0" y="45547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AU"/>
            </a:p>
          </p:txBody>
        </p:sp>
        <p:grpSp>
          <p:nvGrpSpPr>
            <p:cNvPr id="20" name="Group 20"/>
            <p:cNvGrpSpPr/>
            <p:nvPr/>
          </p:nvGrpSpPr>
          <p:grpSpPr>
            <a:xfrm rot="-10800000">
              <a:off x="2209031" y="1775409"/>
              <a:ext cx="4240496" cy="2110038"/>
              <a:chOff x="0" y="0"/>
              <a:chExt cx="1386049" cy="689687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0" y="0"/>
                <a:ext cx="1386049" cy="689687"/>
              </a:xfrm>
              <a:custGeom>
                <a:avLst/>
                <a:gdLst/>
                <a:ahLst/>
                <a:cxnLst/>
                <a:rect l="l" t="t" r="r" b="b"/>
                <a:pathLst>
                  <a:path w="1386049" h="689687">
                    <a:moveTo>
                      <a:pt x="1386049" y="344844"/>
                    </a:moveTo>
                    <a:lnTo>
                      <a:pt x="979649" y="0"/>
                    </a:lnTo>
                    <a:lnTo>
                      <a:pt x="979649" y="203200"/>
                    </a:lnTo>
                    <a:lnTo>
                      <a:pt x="0" y="203200"/>
                    </a:lnTo>
                    <a:lnTo>
                      <a:pt x="0" y="486487"/>
                    </a:lnTo>
                    <a:lnTo>
                      <a:pt x="979649" y="486487"/>
                    </a:lnTo>
                    <a:lnTo>
                      <a:pt x="979649" y="689687"/>
                    </a:lnTo>
                    <a:lnTo>
                      <a:pt x="1386049" y="344844"/>
                    </a:lnTo>
                    <a:close/>
                  </a:path>
                </a:pathLst>
              </a:custGeom>
              <a:solidFill>
                <a:srgbClr val="87B4C9"/>
              </a:solidFill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22" name="TextBox 22"/>
              <p:cNvSpPr txBox="1"/>
              <p:nvPr/>
            </p:nvSpPr>
            <p:spPr>
              <a:xfrm>
                <a:off x="0" y="165100"/>
                <a:ext cx="1284449" cy="321387"/>
              </a:xfrm>
              <a:prstGeom prst="rect">
                <a:avLst/>
              </a:prstGeom>
            </p:spPr>
            <p:txBody>
              <a:bodyPr lIns="52948" tIns="52948" rIns="52948" bIns="52948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  <p:sp>
          <p:nvSpPr>
            <p:cNvPr id="23" name="TextBox 23"/>
            <p:cNvSpPr txBox="1"/>
            <p:nvPr/>
          </p:nvSpPr>
          <p:spPr>
            <a:xfrm>
              <a:off x="2740816" y="2385156"/>
              <a:ext cx="3708712" cy="66727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445"/>
                </a:lnSpc>
              </a:pPr>
              <a:r>
                <a:rPr lang="en-US" sz="2400" dirty="0">
                  <a:solidFill>
                    <a:srgbClr val="FFFFFF"/>
                  </a:solidFill>
                  <a:latin typeface="Comic Sans MS" panose="030F0702030302020204" pitchFamily="66" charset="0"/>
                </a:rPr>
                <a:t>Dishonest TAILS</a:t>
              </a:r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349759" y="6620028"/>
            <a:ext cx="4520513" cy="3514572"/>
            <a:chOff x="0" y="0"/>
            <a:chExt cx="6027351" cy="4686096"/>
          </a:xfrm>
        </p:grpSpPr>
        <p:sp>
          <p:nvSpPr>
            <p:cNvPr id="25" name="Freeform 25"/>
            <p:cNvSpPr/>
            <p:nvPr/>
          </p:nvSpPr>
          <p:spPr>
            <a:xfrm>
              <a:off x="4422363" y="0"/>
              <a:ext cx="1604988" cy="4686096"/>
            </a:xfrm>
            <a:custGeom>
              <a:avLst/>
              <a:gdLst/>
              <a:ahLst/>
              <a:cxnLst/>
              <a:rect l="l" t="t" r="r" b="b"/>
              <a:pathLst>
                <a:path w="1604988" h="4686096">
                  <a:moveTo>
                    <a:pt x="0" y="0"/>
                  </a:moveTo>
                  <a:lnTo>
                    <a:pt x="1604988" y="0"/>
                  </a:lnTo>
                  <a:lnTo>
                    <a:pt x="1604988" y="4686096"/>
                  </a:lnTo>
                  <a:lnTo>
                    <a:pt x="0" y="46860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  <p:txBody>
            <a:bodyPr/>
            <a:lstStyle/>
            <a:p>
              <a:endParaRPr lang="en-AU"/>
            </a:p>
          </p:txBody>
        </p:sp>
        <p:grpSp>
          <p:nvGrpSpPr>
            <p:cNvPr id="26" name="Group 26"/>
            <p:cNvGrpSpPr/>
            <p:nvPr/>
          </p:nvGrpSpPr>
          <p:grpSpPr>
            <a:xfrm>
              <a:off x="0" y="0"/>
              <a:ext cx="4187224" cy="2022329"/>
              <a:chOff x="0" y="0"/>
              <a:chExt cx="1427994" cy="689687"/>
            </a:xfrm>
          </p:grpSpPr>
          <p:sp>
            <p:nvSpPr>
              <p:cNvPr id="27" name="Freeform 27"/>
              <p:cNvSpPr/>
              <p:nvPr/>
            </p:nvSpPr>
            <p:spPr>
              <a:xfrm>
                <a:off x="0" y="0"/>
                <a:ext cx="1427994" cy="689687"/>
              </a:xfrm>
              <a:custGeom>
                <a:avLst/>
                <a:gdLst/>
                <a:ahLst/>
                <a:cxnLst/>
                <a:rect l="l" t="t" r="r" b="b"/>
                <a:pathLst>
                  <a:path w="1427994" h="689687">
                    <a:moveTo>
                      <a:pt x="1427994" y="344844"/>
                    </a:moveTo>
                    <a:lnTo>
                      <a:pt x="1021594" y="0"/>
                    </a:lnTo>
                    <a:lnTo>
                      <a:pt x="1021594" y="203200"/>
                    </a:lnTo>
                    <a:lnTo>
                      <a:pt x="0" y="203200"/>
                    </a:lnTo>
                    <a:lnTo>
                      <a:pt x="0" y="486487"/>
                    </a:lnTo>
                    <a:lnTo>
                      <a:pt x="1021594" y="486487"/>
                    </a:lnTo>
                    <a:lnTo>
                      <a:pt x="1021594" y="689687"/>
                    </a:lnTo>
                    <a:lnTo>
                      <a:pt x="1427994" y="344844"/>
                    </a:lnTo>
                    <a:close/>
                  </a:path>
                </a:pathLst>
              </a:custGeom>
              <a:solidFill>
                <a:srgbClr val="8CC5BF"/>
              </a:solidFill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28" name="TextBox 28"/>
              <p:cNvSpPr txBox="1"/>
              <p:nvPr/>
            </p:nvSpPr>
            <p:spPr>
              <a:xfrm>
                <a:off x="0" y="165100"/>
                <a:ext cx="1326394" cy="321387"/>
              </a:xfrm>
              <a:prstGeom prst="rect">
                <a:avLst/>
              </a:prstGeom>
            </p:spPr>
            <p:txBody>
              <a:bodyPr lIns="52948" tIns="52948" rIns="52948" bIns="52948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29" name="TextBox 29"/>
            <p:cNvSpPr txBox="1"/>
            <p:nvPr/>
          </p:nvSpPr>
          <p:spPr>
            <a:xfrm>
              <a:off x="316620" y="579255"/>
              <a:ext cx="3262371" cy="65445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260"/>
                </a:lnSpc>
              </a:pPr>
              <a:r>
                <a:rPr lang="en-US" sz="2400" dirty="0">
                  <a:solidFill>
                    <a:srgbClr val="FFFFFF"/>
                  </a:solidFill>
                  <a:latin typeface="Comic Sans MS" panose="030F0702030302020204" pitchFamily="66" charset="0"/>
                </a:rPr>
                <a:t>Honest HEADS</a:t>
              </a:r>
            </a:p>
          </p:txBody>
        </p:sp>
      </p:grpSp>
      <p:sp>
        <p:nvSpPr>
          <p:cNvPr id="30" name="Freeform 30"/>
          <p:cNvSpPr/>
          <p:nvPr/>
        </p:nvSpPr>
        <p:spPr>
          <a:xfrm>
            <a:off x="5697939" y="7290186"/>
            <a:ext cx="6055737" cy="1968114"/>
          </a:xfrm>
          <a:custGeom>
            <a:avLst/>
            <a:gdLst/>
            <a:ahLst/>
            <a:cxnLst/>
            <a:rect l="l" t="t" r="r" b="b"/>
            <a:pathLst>
              <a:path w="6055737" h="1968114">
                <a:moveTo>
                  <a:pt x="0" y="0"/>
                </a:moveTo>
                <a:lnTo>
                  <a:pt x="6055736" y="0"/>
                </a:lnTo>
                <a:lnTo>
                  <a:pt x="6055736" y="1968114"/>
                </a:lnTo>
                <a:lnTo>
                  <a:pt x="0" y="1968114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31" name="TextBox 31"/>
          <p:cNvSpPr txBox="1"/>
          <p:nvPr/>
        </p:nvSpPr>
        <p:spPr>
          <a:xfrm>
            <a:off x="249988" y="5047353"/>
            <a:ext cx="17875818" cy="1362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50"/>
              </a:lnSpc>
            </a:pPr>
            <a:r>
              <a:rPr lang="en-US" sz="4800" dirty="0">
                <a:solidFill>
                  <a:srgbClr val="12100B"/>
                </a:solidFill>
                <a:latin typeface="Comic Sans MS" panose="030F0702030302020204" pitchFamily="66" charset="0"/>
              </a:rPr>
              <a:t>All the students say that they are working independently, but they are actually talking to their friends. Discuss.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6680644" y="3954706"/>
            <a:ext cx="4090325" cy="8207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81"/>
              </a:lnSpc>
            </a:pPr>
            <a:r>
              <a:rPr lang="en-US" sz="5400" u="sng" dirty="0">
                <a:solidFill>
                  <a:srgbClr val="FF5D26"/>
                </a:solidFill>
                <a:latin typeface="Comic Sans MS" panose="030F0702030302020204" pitchFamily="66" charset="0"/>
              </a:rPr>
              <a:t>SCENARIO: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3138125" y="703993"/>
            <a:ext cx="11588921" cy="21653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300"/>
              </a:lnSpc>
            </a:pPr>
            <a:r>
              <a:rPr lang="en-US" sz="9600" dirty="0">
                <a:solidFill>
                  <a:srgbClr val="FBB911"/>
                </a:solidFill>
                <a:latin typeface="Comic Sans MS" panose="030F0702030302020204" pitchFamily="66" charset="0"/>
              </a:rPr>
              <a:t>HEADS or TAILS?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-2767769" y="-2078919"/>
            <a:ext cx="26123480" cy="18247054"/>
            <a:chOff x="0" y="0"/>
            <a:chExt cx="15163800" cy="10591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5163800" cy="10591800"/>
            </a:xfrm>
            <a:custGeom>
              <a:avLst/>
              <a:gdLst/>
              <a:ahLst/>
              <a:cxnLst/>
              <a:rect l="l" t="t" r="r" b="b"/>
              <a:pathLst>
                <a:path w="15163800" h="10591800">
                  <a:moveTo>
                    <a:pt x="15163800" y="254000"/>
                  </a:moveTo>
                  <a:lnTo>
                    <a:pt x="15163800" y="10337800"/>
                  </a:lnTo>
                  <a:cubicBezTo>
                    <a:pt x="15163800" y="10478135"/>
                    <a:pt x="15050136" y="10591800"/>
                    <a:pt x="14909800" y="10591800"/>
                  </a:cubicBezTo>
                  <a:lnTo>
                    <a:pt x="254000" y="10591800"/>
                  </a:lnTo>
                  <a:cubicBezTo>
                    <a:pt x="113665" y="10591800"/>
                    <a:pt x="0" y="10478135"/>
                    <a:pt x="0" y="10337800"/>
                  </a:cubicBezTo>
                  <a:lnTo>
                    <a:pt x="0" y="254000"/>
                  </a:lnTo>
                  <a:cubicBezTo>
                    <a:pt x="0" y="113665"/>
                    <a:pt x="113665" y="0"/>
                    <a:pt x="254000" y="0"/>
                  </a:cubicBezTo>
                  <a:lnTo>
                    <a:pt x="14909800" y="0"/>
                  </a:lnTo>
                  <a:cubicBezTo>
                    <a:pt x="15050136" y="0"/>
                    <a:pt x="15163800" y="113665"/>
                    <a:pt x="15163800" y="254000"/>
                  </a:cubicBezTo>
                  <a:close/>
                </a:path>
              </a:pathLst>
            </a:custGeom>
            <a:blipFill>
              <a:blip r:embed="rId2"/>
              <a:stretch>
                <a:fillRect l="-96946" t="-69006" r="-90637" b="-191998"/>
              </a:stretch>
            </a:blipFill>
          </p:spPr>
          <p:txBody>
            <a:bodyPr/>
            <a:lstStyle/>
            <a:p>
              <a:endParaRPr lang="en-AU"/>
            </a:p>
          </p:txBody>
        </p:sp>
      </p:grpSp>
      <p:sp>
        <p:nvSpPr>
          <p:cNvPr id="4" name="Freeform 4"/>
          <p:cNvSpPr/>
          <p:nvPr/>
        </p:nvSpPr>
        <p:spPr>
          <a:xfrm>
            <a:off x="4424984" y="424484"/>
            <a:ext cx="9438031" cy="9438031"/>
          </a:xfrm>
          <a:custGeom>
            <a:avLst/>
            <a:gdLst/>
            <a:ahLst/>
            <a:cxnLst/>
            <a:rect l="l" t="t" r="r" b="b"/>
            <a:pathLst>
              <a:path w="9438031" h="9438031">
                <a:moveTo>
                  <a:pt x="0" y="0"/>
                </a:moveTo>
                <a:lnTo>
                  <a:pt x="9438032" y="0"/>
                </a:lnTo>
                <a:lnTo>
                  <a:pt x="9438032" y="9438032"/>
                </a:lnTo>
                <a:lnTo>
                  <a:pt x="0" y="943803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grpSp>
        <p:nvGrpSpPr>
          <p:cNvPr id="5" name="Group 5"/>
          <p:cNvGrpSpPr/>
          <p:nvPr/>
        </p:nvGrpSpPr>
        <p:grpSpPr>
          <a:xfrm>
            <a:off x="17273938" y="9258300"/>
            <a:ext cx="876300" cy="876300"/>
            <a:chOff x="0" y="0"/>
            <a:chExt cx="1168400" cy="11684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168400" cy="1168400"/>
            </a:xfrm>
            <a:custGeom>
              <a:avLst/>
              <a:gdLst/>
              <a:ahLst/>
              <a:cxnLst/>
              <a:rect l="l" t="t" r="r" b="b"/>
              <a:pathLst>
                <a:path w="1168400" h="1168400">
                  <a:moveTo>
                    <a:pt x="0" y="0"/>
                  </a:moveTo>
                  <a:lnTo>
                    <a:pt x="1168400" y="0"/>
                  </a:lnTo>
                  <a:lnTo>
                    <a:pt x="1168400" y="1168400"/>
                  </a:lnTo>
                  <a:lnTo>
                    <a:pt x="0" y="1168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AU"/>
            </a:p>
          </p:txBody>
        </p:sp>
        <p:sp>
          <p:nvSpPr>
            <p:cNvPr id="7" name="Freeform 7"/>
            <p:cNvSpPr/>
            <p:nvPr/>
          </p:nvSpPr>
          <p:spPr>
            <a:xfrm>
              <a:off x="96375" y="167764"/>
              <a:ext cx="975650" cy="832872"/>
            </a:xfrm>
            <a:custGeom>
              <a:avLst/>
              <a:gdLst/>
              <a:ahLst/>
              <a:cxnLst/>
              <a:rect l="l" t="t" r="r" b="b"/>
              <a:pathLst>
                <a:path w="975650" h="832872">
                  <a:moveTo>
                    <a:pt x="0" y="0"/>
                  </a:moveTo>
                  <a:lnTo>
                    <a:pt x="975650" y="0"/>
                  </a:lnTo>
                  <a:lnTo>
                    <a:pt x="975650" y="832872"/>
                  </a:lnTo>
                  <a:lnTo>
                    <a:pt x="0" y="8328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en-AU"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4844863" y="2596546"/>
            <a:ext cx="9001219" cy="36697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746"/>
              </a:lnSpc>
            </a:pPr>
            <a:r>
              <a:rPr lang="en-US" sz="16300" dirty="0">
                <a:solidFill>
                  <a:srgbClr val="000000"/>
                </a:solidFill>
                <a:latin typeface="Comic Sans MS" panose="030F0702030302020204" pitchFamily="66" charset="0"/>
              </a:rPr>
              <a:t>YOU DO</a:t>
            </a:r>
          </a:p>
        </p:txBody>
      </p:sp>
      <p:sp>
        <p:nvSpPr>
          <p:cNvPr id="9" name="Freeform 9"/>
          <p:cNvSpPr/>
          <p:nvPr/>
        </p:nvSpPr>
        <p:spPr>
          <a:xfrm>
            <a:off x="10293971" y="6076486"/>
            <a:ext cx="1246583" cy="1179060"/>
          </a:xfrm>
          <a:custGeom>
            <a:avLst/>
            <a:gdLst/>
            <a:ahLst/>
            <a:cxnLst/>
            <a:rect l="l" t="t" r="r" b="b"/>
            <a:pathLst>
              <a:path w="1246583" h="1179060">
                <a:moveTo>
                  <a:pt x="0" y="0"/>
                </a:moveTo>
                <a:lnTo>
                  <a:pt x="1246583" y="0"/>
                </a:lnTo>
                <a:lnTo>
                  <a:pt x="1246583" y="1179060"/>
                </a:lnTo>
                <a:lnTo>
                  <a:pt x="0" y="117906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10" name="Freeform 10"/>
          <p:cNvSpPr/>
          <p:nvPr/>
        </p:nvSpPr>
        <p:spPr>
          <a:xfrm>
            <a:off x="5955272" y="1638300"/>
            <a:ext cx="6377453" cy="1379849"/>
          </a:xfrm>
          <a:custGeom>
            <a:avLst/>
            <a:gdLst/>
            <a:ahLst/>
            <a:cxnLst/>
            <a:rect l="l" t="t" r="r" b="b"/>
            <a:pathLst>
              <a:path w="6377453" h="1379849">
                <a:moveTo>
                  <a:pt x="0" y="0"/>
                </a:moveTo>
                <a:lnTo>
                  <a:pt x="6377453" y="0"/>
                </a:lnTo>
                <a:lnTo>
                  <a:pt x="6377453" y="1379849"/>
                </a:lnTo>
                <a:lnTo>
                  <a:pt x="0" y="137984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11" name="TextBox 11"/>
          <p:cNvSpPr txBox="1"/>
          <p:nvPr/>
        </p:nvSpPr>
        <p:spPr>
          <a:xfrm>
            <a:off x="6136745" y="5804503"/>
            <a:ext cx="4157226" cy="12705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756"/>
              </a:lnSpc>
            </a:pPr>
            <a:r>
              <a:rPr lang="en-US" sz="7200" dirty="0">
                <a:solidFill>
                  <a:srgbClr val="000000"/>
                </a:solidFill>
                <a:latin typeface="Comic Sans MS" panose="030F0702030302020204" pitchFamily="66" charset="0"/>
              </a:rPr>
              <a:t>I support</a:t>
            </a:r>
          </a:p>
        </p:txBody>
      </p:sp>
      <p:sp>
        <p:nvSpPr>
          <p:cNvPr id="12" name="Freeform 12"/>
          <p:cNvSpPr/>
          <p:nvPr/>
        </p:nvSpPr>
        <p:spPr>
          <a:xfrm>
            <a:off x="7196800" y="7602426"/>
            <a:ext cx="3848392" cy="1279590"/>
          </a:xfrm>
          <a:custGeom>
            <a:avLst/>
            <a:gdLst/>
            <a:ahLst/>
            <a:cxnLst/>
            <a:rect l="l" t="t" r="r" b="b"/>
            <a:pathLst>
              <a:path w="3848392" h="1279590">
                <a:moveTo>
                  <a:pt x="0" y="0"/>
                </a:moveTo>
                <a:lnTo>
                  <a:pt x="3848393" y="0"/>
                </a:lnTo>
                <a:lnTo>
                  <a:pt x="3848393" y="1279590"/>
                </a:lnTo>
                <a:lnTo>
                  <a:pt x="0" y="127959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alphaModFix amt="90000"/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 rot="5400000">
            <a:off x="2893696" y="-3153578"/>
            <a:ext cx="13407459" cy="19194852"/>
            <a:chOff x="0" y="0"/>
            <a:chExt cx="10591800" cy="15163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0591800" cy="15163800"/>
            </a:xfrm>
            <a:custGeom>
              <a:avLst/>
              <a:gdLst/>
              <a:ahLst/>
              <a:cxnLst/>
              <a:rect l="l" t="t" r="r" b="b"/>
              <a:pathLst>
                <a:path w="10591800" h="15163800">
                  <a:moveTo>
                    <a:pt x="10591800" y="254000"/>
                  </a:moveTo>
                  <a:lnTo>
                    <a:pt x="10591800" y="14909800"/>
                  </a:lnTo>
                  <a:cubicBezTo>
                    <a:pt x="10591800" y="15050136"/>
                    <a:pt x="10478135" y="15163800"/>
                    <a:pt x="10337800" y="15163800"/>
                  </a:cubicBezTo>
                  <a:lnTo>
                    <a:pt x="254000" y="15163800"/>
                  </a:lnTo>
                  <a:cubicBezTo>
                    <a:pt x="113665" y="15163800"/>
                    <a:pt x="0" y="15050136"/>
                    <a:pt x="0" y="14909800"/>
                  </a:cubicBezTo>
                  <a:lnTo>
                    <a:pt x="0" y="254000"/>
                  </a:lnTo>
                  <a:cubicBezTo>
                    <a:pt x="0" y="113665"/>
                    <a:pt x="113665" y="0"/>
                    <a:pt x="254000" y="0"/>
                  </a:cubicBezTo>
                  <a:lnTo>
                    <a:pt x="10337800" y="0"/>
                  </a:lnTo>
                  <a:cubicBezTo>
                    <a:pt x="10478135" y="0"/>
                    <a:pt x="10591800" y="113665"/>
                    <a:pt x="10591800" y="254000"/>
                  </a:cubicBezTo>
                  <a:close/>
                </a:path>
              </a:pathLst>
            </a:custGeom>
            <a:blipFill>
              <a:blip r:embed="rId2"/>
              <a:stretch>
                <a:fillRect l="-182733" t="-56316" r="-182613" b="-128686"/>
              </a:stretch>
            </a:blipFill>
          </p:spPr>
          <p:txBody>
            <a:bodyPr/>
            <a:lstStyle/>
            <a:p>
              <a:endParaRPr lang="en-AU"/>
            </a:p>
          </p:txBody>
        </p:sp>
      </p:grpSp>
      <p:sp>
        <p:nvSpPr>
          <p:cNvPr id="4" name="Freeform 4"/>
          <p:cNvSpPr/>
          <p:nvPr/>
        </p:nvSpPr>
        <p:spPr>
          <a:xfrm>
            <a:off x="824631" y="787080"/>
            <a:ext cx="14069445" cy="8793403"/>
          </a:xfrm>
          <a:custGeom>
            <a:avLst/>
            <a:gdLst/>
            <a:ahLst/>
            <a:cxnLst/>
            <a:rect l="l" t="t" r="r" b="b"/>
            <a:pathLst>
              <a:path w="14069445" h="8793403">
                <a:moveTo>
                  <a:pt x="0" y="0"/>
                </a:moveTo>
                <a:lnTo>
                  <a:pt x="14069444" y="0"/>
                </a:lnTo>
                <a:lnTo>
                  <a:pt x="14069444" y="8793403"/>
                </a:lnTo>
                <a:lnTo>
                  <a:pt x="0" y="879340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5" name="Freeform 5"/>
          <p:cNvSpPr/>
          <p:nvPr/>
        </p:nvSpPr>
        <p:spPr>
          <a:xfrm>
            <a:off x="3473203" y="787080"/>
            <a:ext cx="14069445" cy="8793403"/>
          </a:xfrm>
          <a:custGeom>
            <a:avLst/>
            <a:gdLst/>
            <a:ahLst/>
            <a:cxnLst/>
            <a:rect l="l" t="t" r="r" b="b"/>
            <a:pathLst>
              <a:path w="14069445" h="8793403">
                <a:moveTo>
                  <a:pt x="0" y="0"/>
                </a:moveTo>
                <a:lnTo>
                  <a:pt x="14069445" y="0"/>
                </a:lnTo>
                <a:lnTo>
                  <a:pt x="14069445" y="8793403"/>
                </a:lnTo>
                <a:lnTo>
                  <a:pt x="0" y="879340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grpSp>
        <p:nvGrpSpPr>
          <p:cNvPr id="6" name="Group 6"/>
          <p:cNvGrpSpPr/>
          <p:nvPr/>
        </p:nvGrpSpPr>
        <p:grpSpPr>
          <a:xfrm>
            <a:off x="17264413" y="9258300"/>
            <a:ext cx="876300" cy="876300"/>
            <a:chOff x="0" y="0"/>
            <a:chExt cx="1168400" cy="11684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168400" cy="1168400"/>
            </a:xfrm>
            <a:custGeom>
              <a:avLst/>
              <a:gdLst/>
              <a:ahLst/>
              <a:cxnLst/>
              <a:rect l="l" t="t" r="r" b="b"/>
              <a:pathLst>
                <a:path w="1168400" h="1168400">
                  <a:moveTo>
                    <a:pt x="0" y="0"/>
                  </a:moveTo>
                  <a:lnTo>
                    <a:pt x="1168400" y="0"/>
                  </a:lnTo>
                  <a:lnTo>
                    <a:pt x="1168400" y="1168400"/>
                  </a:lnTo>
                  <a:lnTo>
                    <a:pt x="0" y="1168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AU"/>
            </a:p>
          </p:txBody>
        </p:sp>
        <p:sp>
          <p:nvSpPr>
            <p:cNvPr id="8" name="Freeform 8"/>
            <p:cNvSpPr/>
            <p:nvPr/>
          </p:nvSpPr>
          <p:spPr>
            <a:xfrm>
              <a:off x="96375" y="167764"/>
              <a:ext cx="975650" cy="832872"/>
            </a:xfrm>
            <a:custGeom>
              <a:avLst/>
              <a:gdLst/>
              <a:ahLst/>
              <a:cxnLst/>
              <a:rect l="l" t="t" r="r" b="b"/>
              <a:pathLst>
                <a:path w="975650" h="832872">
                  <a:moveTo>
                    <a:pt x="0" y="0"/>
                  </a:moveTo>
                  <a:lnTo>
                    <a:pt x="975650" y="0"/>
                  </a:lnTo>
                  <a:lnTo>
                    <a:pt x="975650" y="832872"/>
                  </a:lnTo>
                  <a:lnTo>
                    <a:pt x="0" y="8328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n-AU"/>
            </a:p>
          </p:txBody>
        </p:sp>
      </p:grpSp>
      <p:sp>
        <p:nvSpPr>
          <p:cNvPr id="9" name="Freeform 9"/>
          <p:cNvSpPr/>
          <p:nvPr/>
        </p:nvSpPr>
        <p:spPr>
          <a:xfrm rot="-5400000">
            <a:off x="604301" y="8919494"/>
            <a:ext cx="881319" cy="440659"/>
          </a:xfrm>
          <a:custGeom>
            <a:avLst/>
            <a:gdLst/>
            <a:ahLst/>
            <a:cxnLst/>
            <a:rect l="l" t="t" r="r" b="b"/>
            <a:pathLst>
              <a:path w="881319" h="440659">
                <a:moveTo>
                  <a:pt x="0" y="0"/>
                </a:moveTo>
                <a:lnTo>
                  <a:pt x="881319" y="0"/>
                </a:lnTo>
                <a:lnTo>
                  <a:pt x="881319" y="440660"/>
                </a:lnTo>
                <a:lnTo>
                  <a:pt x="0" y="44066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10" name="Freeform 10"/>
          <p:cNvSpPr/>
          <p:nvPr/>
        </p:nvSpPr>
        <p:spPr>
          <a:xfrm rot="-5400000">
            <a:off x="5232498" y="8973787"/>
            <a:ext cx="808929" cy="404464"/>
          </a:xfrm>
          <a:custGeom>
            <a:avLst/>
            <a:gdLst/>
            <a:ahLst/>
            <a:cxnLst/>
            <a:rect l="l" t="t" r="r" b="b"/>
            <a:pathLst>
              <a:path w="808929" h="404464">
                <a:moveTo>
                  <a:pt x="0" y="0"/>
                </a:moveTo>
                <a:lnTo>
                  <a:pt x="808929" y="0"/>
                </a:lnTo>
                <a:lnTo>
                  <a:pt x="808929" y="404464"/>
                </a:lnTo>
                <a:lnTo>
                  <a:pt x="0" y="40446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11" name="Freeform 11"/>
          <p:cNvSpPr/>
          <p:nvPr/>
        </p:nvSpPr>
        <p:spPr>
          <a:xfrm rot="-5400000">
            <a:off x="8920582" y="8714052"/>
            <a:ext cx="1058722" cy="529361"/>
          </a:xfrm>
          <a:custGeom>
            <a:avLst/>
            <a:gdLst/>
            <a:ahLst/>
            <a:cxnLst/>
            <a:rect l="l" t="t" r="r" b="b"/>
            <a:pathLst>
              <a:path w="1058722" h="529361">
                <a:moveTo>
                  <a:pt x="0" y="0"/>
                </a:moveTo>
                <a:lnTo>
                  <a:pt x="1058722" y="0"/>
                </a:lnTo>
                <a:lnTo>
                  <a:pt x="1058722" y="529361"/>
                </a:lnTo>
                <a:lnTo>
                  <a:pt x="0" y="52936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12" name="Freeform 12"/>
          <p:cNvSpPr/>
          <p:nvPr/>
        </p:nvSpPr>
        <p:spPr>
          <a:xfrm rot="-5400000">
            <a:off x="9269162" y="8765904"/>
            <a:ext cx="656529" cy="328264"/>
          </a:xfrm>
          <a:custGeom>
            <a:avLst/>
            <a:gdLst/>
            <a:ahLst/>
            <a:cxnLst/>
            <a:rect l="l" t="t" r="r" b="b"/>
            <a:pathLst>
              <a:path w="656529" h="328264">
                <a:moveTo>
                  <a:pt x="0" y="0"/>
                </a:moveTo>
                <a:lnTo>
                  <a:pt x="656528" y="0"/>
                </a:lnTo>
                <a:lnTo>
                  <a:pt x="656528" y="328264"/>
                </a:lnTo>
                <a:lnTo>
                  <a:pt x="0" y="32826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13" name="Freeform 13"/>
          <p:cNvSpPr/>
          <p:nvPr/>
        </p:nvSpPr>
        <p:spPr>
          <a:xfrm rot="-5400000">
            <a:off x="9269162" y="8683623"/>
            <a:ext cx="656529" cy="328264"/>
          </a:xfrm>
          <a:custGeom>
            <a:avLst/>
            <a:gdLst/>
            <a:ahLst/>
            <a:cxnLst/>
            <a:rect l="l" t="t" r="r" b="b"/>
            <a:pathLst>
              <a:path w="656529" h="328264">
                <a:moveTo>
                  <a:pt x="0" y="0"/>
                </a:moveTo>
                <a:lnTo>
                  <a:pt x="656528" y="0"/>
                </a:lnTo>
                <a:lnTo>
                  <a:pt x="656528" y="328264"/>
                </a:lnTo>
                <a:lnTo>
                  <a:pt x="0" y="32826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14" name="Freeform 14"/>
          <p:cNvSpPr/>
          <p:nvPr/>
        </p:nvSpPr>
        <p:spPr>
          <a:xfrm rot="-5400000">
            <a:off x="5389843" y="9088087"/>
            <a:ext cx="656529" cy="328264"/>
          </a:xfrm>
          <a:custGeom>
            <a:avLst/>
            <a:gdLst/>
            <a:ahLst/>
            <a:cxnLst/>
            <a:rect l="l" t="t" r="r" b="b"/>
            <a:pathLst>
              <a:path w="656529" h="328264">
                <a:moveTo>
                  <a:pt x="0" y="0"/>
                </a:moveTo>
                <a:lnTo>
                  <a:pt x="656528" y="0"/>
                </a:lnTo>
                <a:lnTo>
                  <a:pt x="656528" y="328264"/>
                </a:lnTo>
                <a:lnTo>
                  <a:pt x="0" y="32826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15" name="Freeform 15"/>
          <p:cNvSpPr/>
          <p:nvPr/>
        </p:nvSpPr>
        <p:spPr>
          <a:xfrm rot="-5400000">
            <a:off x="5630175" y="9017968"/>
            <a:ext cx="351729" cy="175864"/>
          </a:xfrm>
          <a:custGeom>
            <a:avLst/>
            <a:gdLst/>
            <a:ahLst/>
            <a:cxnLst/>
            <a:rect l="l" t="t" r="r" b="b"/>
            <a:pathLst>
              <a:path w="351729" h="175864">
                <a:moveTo>
                  <a:pt x="0" y="0"/>
                </a:moveTo>
                <a:lnTo>
                  <a:pt x="351728" y="0"/>
                </a:lnTo>
                <a:lnTo>
                  <a:pt x="351728" y="175864"/>
                </a:lnTo>
                <a:lnTo>
                  <a:pt x="0" y="17586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16" name="Freeform 16"/>
          <p:cNvSpPr/>
          <p:nvPr/>
        </p:nvSpPr>
        <p:spPr>
          <a:xfrm rot="-5400000">
            <a:off x="5618443" y="8988423"/>
            <a:ext cx="351729" cy="175864"/>
          </a:xfrm>
          <a:custGeom>
            <a:avLst/>
            <a:gdLst/>
            <a:ahLst/>
            <a:cxnLst/>
            <a:rect l="l" t="t" r="r" b="b"/>
            <a:pathLst>
              <a:path w="351729" h="175864">
                <a:moveTo>
                  <a:pt x="0" y="0"/>
                </a:moveTo>
                <a:lnTo>
                  <a:pt x="351728" y="0"/>
                </a:lnTo>
                <a:lnTo>
                  <a:pt x="351728" y="175864"/>
                </a:lnTo>
                <a:lnTo>
                  <a:pt x="0" y="17586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17" name="Freeform 17"/>
          <p:cNvSpPr/>
          <p:nvPr/>
        </p:nvSpPr>
        <p:spPr>
          <a:xfrm rot="-5400000">
            <a:off x="736699" y="8473720"/>
            <a:ext cx="351729" cy="175864"/>
          </a:xfrm>
          <a:custGeom>
            <a:avLst/>
            <a:gdLst/>
            <a:ahLst/>
            <a:cxnLst/>
            <a:rect l="l" t="t" r="r" b="b"/>
            <a:pathLst>
              <a:path w="351729" h="175864">
                <a:moveTo>
                  <a:pt x="0" y="0"/>
                </a:moveTo>
                <a:lnTo>
                  <a:pt x="351728" y="0"/>
                </a:lnTo>
                <a:lnTo>
                  <a:pt x="351728" y="175864"/>
                </a:lnTo>
                <a:lnTo>
                  <a:pt x="0" y="17586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18" name="Freeform 18"/>
          <p:cNvSpPr/>
          <p:nvPr/>
        </p:nvSpPr>
        <p:spPr>
          <a:xfrm rot="-5400000">
            <a:off x="869096" y="8473720"/>
            <a:ext cx="351729" cy="175864"/>
          </a:xfrm>
          <a:custGeom>
            <a:avLst/>
            <a:gdLst/>
            <a:ahLst/>
            <a:cxnLst/>
            <a:rect l="l" t="t" r="r" b="b"/>
            <a:pathLst>
              <a:path w="351729" h="175864">
                <a:moveTo>
                  <a:pt x="0" y="0"/>
                </a:moveTo>
                <a:lnTo>
                  <a:pt x="351729" y="0"/>
                </a:lnTo>
                <a:lnTo>
                  <a:pt x="351729" y="175864"/>
                </a:lnTo>
                <a:lnTo>
                  <a:pt x="0" y="17586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19" name="Freeform 19"/>
          <p:cNvSpPr/>
          <p:nvPr/>
        </p:nvSpPr>
        <p:spPr>
          <a:xfrm rot="-5400000">
            <a:off x="940768" y="8537304"/>
            <a:ext cx="351729" cy="175864"/>
          </a:xfrm>
          <a:custGeom>
            <a:avLst/>
            <a:gdLst/>
            <a:ahLst/>
            <a:cxnLst/>
            <a:rect l="l" t="t" r="r" b="b"/>
            <a:pathLst>
              <a:path w="351729" h="175864">
                <a:moveTo>
                  <a:pt x="0" y="0"/>
                </a:moveTo>
                <a:lnTo>
                  <a:pt x="351728" y="0"/>
                </a:lnTo>
                <a:lnTo>
                  <a:pt x="351728" y="175864"/>
                </a:lnTo>
                <a:lnTo>
                  <a:pt x="0" y="17586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20" name="Freeform 20"/>
          <p:cNvSpPr/>
          <p:nvPr/>
        </p:nvSpPr>
        <p:spPr>
          <a:xfrm rot="-5400000">
            <a:off x="1001494" y="8636694"/>
            <a:ext cx="351729" cy="175864"/>
          </a:xfrm>
          <a:custGeom>
            <a:avLst/>
            <a:gdLst/>
            <a:ahLst/>
            <a:cxnLst/>
            <a:rect l="l" t="t" r="r" b="b"/>
            <a:pathLst>
              <a:path w="351729" h="175864">
                <a:moveTo>
                  <a:pt x="0" y="0"/>
                </a:moveTo>
                <a:lnTo>
                  <a:pt x="351728" y="0"/>
                </a:lnTo>
                <a:lnTo>
                  <a:pt x="351728" y="175864"/>
                </a:lnTo>
                <a:lnTo>
                  <a:pt x="0" y="17586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21" name="Freeform 21"/>
          <p:cNvSpPr/>
          <p:nvPr/>
        </p:nvSpPr>
        <p:spPr>
          <a:xfrm rot="-5400000">
            <a:off x="1028700" y="8714936"/>
            <a:ext cx="351729" cy="175864"/>
          </a:xfrm>
          <a:custGeom>
            <a:avLst/>
            <a:gdLst/>
            <a:ahLst/>
            <a:cxnLst/>
            <a:rect l="l" t="t" r="r" b="b"/>
            <a:pathLst>
              <a:path w="351729" h="175864">
                <a:moveTo>
                  <a:pt x="0" y="0"/>
                </a:moveTo>
                <a:lnTo>
                  <a:pt x="351729" y="0"/>
                </a:lnTo>
                <a:lnTo>
                  <a:pt x="351729" y="175864"/>
                </a:lnTo>
                <a:lnTo>
                  <a:pt x="0" y="17586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22" name="Freeform 22"/>
          <p:cNvSpPr/>
          <p:nvPr/>
        </p:nvSpPr>
        <p:spPr>
          <a:xfrm>
            <a:off x="1000495" y="5431097"/>
            <a:ext cx="8761063" cy="2737832"/>
          </a:xfrm>
          <a:custGeom>
            <a:avLst/>
            <a:gdLst/>
            <a:ahLst/>
            <a:cxnLst/>
            <a:rect l="l" t="t" r="r" b="b"/>
            <a:pathLst>
              <a:path w="8761063" h="2737832">
                <a:moveTo>
                  <a:pt x="0" y="0"/>
                </a:moveTo>
                <a:lnTo>
                  <a:pt x="8761063" y="0"/>
                </a:lnTo>
                <a:lnTo>
                  <a:pt x="8761063" y="2737832"/>
                </a:lnTo>
                <a:lnTo>
                  <a:pt x="0" y="2737832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23" name="Freeform 23"/>
          <p:cNvSpPr/>
          <p:nvPr/>
        </p:nvSpPr>
        <p:spPr>
          <a:xfrm>
            <a:off x="824631" y="840142"/>
            <a:ext cx="5536125" cy="3024108"/>
          </a:xfrm>
          <a:custGeom>
            <a:avLst/>
            <a:gdLst/>
            <a:ahLst/>
            <a:cxnLst/>
            <a:rect l="l" t="t" r="r" b="b"/>
            <a:pathLst>
              <a:path w="5536125" h="3024108">
                <a:moveTo>
                  <a:pt x="0" y="0"/>
                </a:moveTo>
                <a:lnTo>
                  <a:pt x="5536125" y="0"/>
                </a:lnTo>
                <a:lnTo>
                  <a:pt x="5536125" y="3024108"/>
                </a:lnTo>
                <a:lnTo>
                  <a:pt x="0" y="3024108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24" name="Freeform 24"/>
          <p:cNvSpPr/>
          <p:nvPr/>
        </p:nvSpPr>
        <p:spPr>
          <a:xfrm>
            <a:off x="6360756" y="787080"/>
            <a:ext cx="5536125" cy="3024108"/>
          </a:xfrm>
          <a:custGeom>
            <a:avLst/>
            <a:gdLst/>
            <a:ahLst/>
            <a:cxnLst/>
            <a:rect l="l" t="t" r="r" b="b"/>
            <a:pathLst>
              <a:path w="5536125" h="3024108">
                <a:moveTo>
                  <a:pt x="0" y="0"/>
                </a:moveTo>
                <a:lnTo>
                  <a:pt x="5536124" y="0"/>
                </a:lnTo>
                <a:lnTo>
                  <a:pt x="5536124" y="3024109"/>
                </a:lnTo>
                <a:lnTo>
                  <a:pt x="0" y="3024109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25" name="Freeform 25"/>
          <p:cNvSpPr/>
          <p:nvPr/>
        </p:nvSpPr>
        <p:spPr>
          <a:xfrm>
            <a:off x="12006523" y="787080"/>
            <a:ext cx="5536125" cy="3024108"/>
          </a:xfrm>
          <a:custGeom>
            <a:avLst/>
            <a:gdLst/>
            <a:ahLst/>
            <a:cxnLst/>
            <a:rect l="l" t="t" r="r" b="b"/>
            <a:pathLst>
              <a:path w="5536125" h="3024108">
                <a:moveTo>
                  <a:pt x="0" y="0"/>
                </a:moveTo>
                <a:lnTo>
                  <a:pt x="5536125" y="0"/>
                </a:lnTo>
                <a:lnTo>
                  <a:pt x="5536125" y="3024109"/>
                </a:lnTo>
                <a:lnTo>
                  <a:pt x="0" y="3024109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26" name="Freeform 26"/>
          <p:cNvSpPr/>
          <p:nvPr/>
        </p:nvSpPr>
        <p:spPr>
          <a:xfrm rot="-5400000">
            <a:off x="10690835" y="3198783"/>
            <a:ext cx="5486750" cy="6945253"/>
          </a:xfrm>
          <a:custGeom>
            <a:avLst/>
            <a:gdLst/>
            <a:ahLst/>
            <a:cxnLst/>
            <a:rect l="l" t="t" r="r" b="b"/>
            <a:pathLst>
              <a:path w="5486750" h="6945253">
                <a:moveTo>
                  <a:pt x="0" y="0"/>
                </a:moveTo>
                <a:lnTo>
                  <a:pt x="5486750" y="0"/>
                </a:lnTo>
                <a:lnTo>
                  <a:pt x="5486750" y="6945253"/>
                </a:lnTo>
                <a:lnTo>
                  <a:pt x="0" y="694525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27" name="Freeform 27"/>
          <p:cNvSpPr/>
          <p:nvPr/>
        </p:nvSpPr>
        <p:spPr>
          <a:xfrm>
            <a:off x="11697433" y="4537565"/>
            <a:ext cx="4060496" cy="4202324"/>
          </a:xfrm>
          <a:custGeom>
            <a:avLst/>
            <a:gdLst/>
            <a:ahLst/>
            <a:cxnLst/>
            <a:rect l="l" t="t" r="r" b="b"/>
            <a:pathLst>
              <a:path w="4060496" h="4202324">
                <a:moveTo>
                  <a:pt x="0" y="0"/>
                </a:moveTo>
                <a:lnTo>
                  <a:pt x="4060495" y="0"/>
                </a:lnTo>
                <a:lnTo>
                  <a:pt x="4060495" y="4202324"/>
                </a:lnTo>
                <a:lnTo>
                  <a:pt x="0" y="420232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28" name="TextBox 28"/>
          <p:cNvSpPr txBox="1"/>
          <p:nvPr/>
        </p:nvSpPr>
        <p:spPr>
          <a:xfrm>
            <a:off x="12396622" y="7264927"/>
            <a:ext cx="2499651" cy="13366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802"/>
              </a:lnSpc>
            </a:pPr>
            <a:r>
              <a:rPr lang="en-US" sz="7001">
                <a:solidFill>
                  <a:srgbClr val="FFFFFF"/>
                </a:solidFill>
                <a:latin typeface="Ciutadella 6"/>
              </a:rPr>
              <a:t> Frame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1028700" y="578701"/>
            <a:ext cx="16230600" cy="9129598"/>
            <a:chOff x="0" y="0"/>
            <a:chExt cx="11289030" cy="6350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1287761" cy="6350000"/>
            </a:xfrm>
            <a:custGeom>
              <a:avLst/>
              <a:gdLst/>
              <a:ahLst/>
              <a:cxnLst/>
              <a:rect l="l" t="t" r="r" b="b"/>
              <a:pathLst>
                <a:path w="11287761" h="6350000">
                  <a:moveTo>
                    <a:pt x="0" y="5824220"/>
                  </a:moveTo>
                  <a:lnTo>
                    <a:pt x="0" y="525780"/>
                  </a:lnTo>
                  <a:cubicBezTo>
                    <a:pt x="0" y="234950"/>
                    <a:pt x="234950" y="0"/>
                    <a:pt x="525780" y="0"/>
                  </a:cubicBezTo>
                  <a:lnTo>
                    <a:pt x="10761980" y="0"/>
                  </a:lnTo>
                  <a:cubicBezTo>
                    <a:pt x="11052811" y="0"/>
                    <a:pt x="11287761" y="234950"/>
                    <a:pt x="11287761" y="525780"/>
                  </a:cubicBezTo>
                  <a:lnTo>
                    <a:pt x="11287761" y="5822950"/>
                  </a:lnTo>
                  <a:cubicBezTo>
                    <a:pt x="11287761" y="6113780"/>
                    <a:pt x="11052811" y="6348730"/>
                    <a:pt x="10761980" y="6348730"/>
                  </a:cubicBezTo>
                  <a:lnTo>
                    <a:pt x="525780" y="6348730"/>
                  </a:lnTo>
                  <a:cubicBezTo>
                    <a:pt x="236220" y="6350000"/>
                    <a:pt x="0" y="6115050"/>
                    <a:pt x="0" y="5824220"/>
                  </a:cubicBezTo>
                  <a:cubicBezTo>
                    <a:pt x="0" y="5824220"/>
                    <a:pt x="0" y="5824220"/>
                    <a:pt x="0" y="5824220"/>
                  </a:cubicBezTo>
                  <a:close/>
                </a:path>
              </a:pathLst>
            </a:custGeom>
            <a:blipFill>
              <a:blip r:embed="rId2"/>
              <a:stretch>
                <a:fillRect l="-92527" t="-94424" r="-93383" b="-251296"/>
              </a:stretch>
            </a:blipFill>
          </p:spPr>
          <p:txBody>
            <a:bodyPr/>
            <a:lstStyle/>
            <a:p>
              <a:endParaRPr lang="en-AU"/>
            </a:p>
          </p:txBody>
        </p:sp>
      </p:grpSp>
      <p:sp>
        <p:nvSpPr>
          <p:cNvPr id="4" name="Freeform 4"/>
          <p:cNvSpPr/>
          <p:nvPr/>
        </p:nvSpPr>
        <p:spPr>
          <a:xfrm>
            <a:off x="1662547" y="1028700"/>
            <a:ext cx="14701967" cy="2076653"/>
          </a:xfrm>
          <a:custGeom>
            <a:avLst/>
            <a:gdLst/>
            <a:ahLst/>
            <a:cxnLst/>
            <a:rect l="l" t="t" r="r" b="b"/>
            <a:pathLst>
              <a:path w="14701967" h="2076653">
                <a:moveTo>
                  <a:pt x="0" y="0"/>
                </a:moveTo>
                <a:lnTo>
                  <a:pt x="14701967" y="0"/>
                </a:lnTo>
                <a:lnTo>
                  <a:pt x="14701967" y="2076653"/>
                </a:lnTo>
                <a:lnTo>
                  <a:pt x="0" y="20766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grpSp>
        <p:nvGrpSpPr>
          <p:cNvPr id="5" name="Group 5"/>
          <p:cNvGrpSpPr/>
          <p:nvPr/>
        </p:nvGrpSpPr>
        <p:grpSpPr>
          <a:xfrm>
            <a:off x="17411700" y="9410700"/>
            <a:ext cx="876300" cy="876300"/>
            <a:chOff x="0" y="0"/>
            <a:chExt cx="1168400" cy="11684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168400" cy="1168400"/>
            </a:xfrm>
            <a:custGeom>
              <a:avLst/>
              <a:gdLst/>
              <a:ahLst/>
              <a:cxnLst/>
              <a:rect l="l" t="t" r="r" b="b"/>
              <a:pathLst>
                <a:path w="1168400" h="1168400">
                  <a:moveTo>
                    <a:pt x="0" y="0"/>
                  </a:moveTo>
                  <a:lnTo>
                    <a:pt x="1168400" y="0"/>
                  </a:lnTo>
                  <a:lnTo>
                    <a:pt x="1168400" y="1168400"/>
                  </a:lnTo>
                  <a:lnTo>
                    <a:pt x="0" y="1168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AU"/>
            </a:p>
          </p:txBody>
        </p:sp>
        <p:sp>
          <p:nvSpPr>
            <p:cNvPr id="7" name="Freeform 7"/>
            <p:cNvSpPr/>
            <p:nvPr/>
          </p:nvSpPr>
          <p:spPr>
            <a:xfrm>
              <a:off x="96375" y="167764"/>
              <a:ext cx="975650" cy="832872"/>
            </a:xfrm>
            <a:custGeom>
              <a:avLst/>
              <a:gdLst/>
              <a:ahLst/>
              <a:cxnLst/>
              <a:rect l="l" t="t" r="r" b="b"/>
              <a:pathLst>
                <a:path w="975650" h="832872">
                  <a:moveTo>
                    <a:pt x="0" y="0"/>
                  </a:moveTo>
                  <a:lnTo>
                    <a:pt x="975650" y="0"/>
                  </a:lnTo>
                  <a:lnTo>
                    <a:pt x="975650" y="832872"/>
                  </a:lnTo>
                  <a:lnTo>
                    <a:pt x="0" y="8328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n-AU"/>
            </a:p>
          </p:txBody>
        </p:sp>
      </p:grpSp>
      <p:sp>
        <p:nvSpPr>
          <p:cNvPr id="8" name="Freeform 8"/>
          <p:cNvSpPr/>
          <p:nvPr/>
        </p:nvSpPr>
        <p:spPr>
          <a:xfrm>
            <a:off x="1662547" y="3433412"/>
            <a:ext cx="14701967" cy="2076653"/>
          </a:xfrm>
          <a:custGeom>
            <a:avLst/>
            <a:gdLst/>
            <a:ahLst/>
            <a:cxnLst/>
            <a:rect l="l" t="t" r="r" b="b"/>
            <a:pathLst>
              <a:path w="14701967" h="2076653">
                <a:moveTo>
                  <a:pt x="0" y="0"/>
                </a:moveTo>
                <a:lnTo>
                  <a:pt x="14701967" y="0"/>
                </a:lnTo>
                <a:lnTo>
                  <a:pt x="14701967" y="2076652"/>
                </a:lnTo>
                <a:lnTo>
                  <a:pt x="0" y="207665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9" name="Freeform 9"/>
          <p:cNvSpPr/>
          <p:nvPr/>
        </p:nvSpPr>
        <p:spPr>
          <a:xfrm>
            <a:off x="1662547" y="4471738"/>
            <a:ext cx="14701967" cy="2076653"/>
          </a:xfrm>
          <a:custGeom>
            <a:avLst/>
            <a:gdLst/>
            <a:ahLst/>
            <a:cxnLst/>
            <a:rect l="l" t="t" r="r" b="b"/>
            <a:pathLst>
              <a:path w="14701967" h="2076653">
                <a:moveTo>
                  <a:pt x="0" y="0"/>
                </a:moveTo>
                <a:lnTo>
                  <a:pt x="14701967" y="0"/>
                </a:lnTo>
                <a:lnTo>
                  <a:pt x="14701967" y="2076653"/>
                </a:lnTo>
                <a:lnTo>
                  <a:pt x="0" y="20766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10" name="Freeform 10"/>
          <p:cNvSpPr/>
          <p:nvPr/>
        </p:nvSpPr>
        <p:spPr>
          <a:xfrm>
            <a:off x="1662547" y="5510064"/>
            <a:ext cx="14701967" cy="2076653"/>
          </a:xfrm>
          <a:custGeom>
            <a:avLst/>
            <a:gdLst/>
            <a:ahLst/>
            <a:cxnLst/>
            <a:rect l="l" t="t" r="r" b="b"/>
            <a:pathLst>
              <a:path w="14701967" h="2076653">
                <a:moveTo>
                  <a:pt x="0" y="0"/>
                </a:moveTo>
                <a:lnTo>
                  <a:pt x="14701967" y="0"/>
                </a:lnTo>
                <a:lnTo>
                  <a:pt x="14701967" y="2076653"/>
                </a:lnTo>
                <a:lnTo>
                  <a:pt x="0" y="20766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11" name="Freeform 11"/>
          <p:cNvSpPr/>
          <p:nvPr/>
        </p:nvSpPr>
        <p:spPr>
          <a:xfrm>
            <a:off x="1662547" y="6548391"/>
            <a:ext cx="14701967" cy="2076653"/>
          </a:xfrm>
          <a:custGeom>
            <a:avLst/>
            <a:gdLst/>
            <a:ahLst/>
            <a:cxnLst/>
            <a:rect l="l" t="t" r="r" b="b"/>
            <a:pathLst>
              <a:path w="14701967" h="2076653">
                <a:moveTo>
                  <a:pt x="0" y="0"/>
                </a:moveTo>
                <a:lnTo>
                  <a:pt x="14701967" y="0"/>
                </a:lnTo>
                <a:lnTo>
                  <a:pt x="14701967" y="2076653"/>
                </a:lnTo>
                <a:lnTo>
                  <a:pt x="0" y="20766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12" name="Freeform 12"/>
          <p:cNvSpPr/>
          <p:nvPr/>
        </p:nvSpPr>
        <p:spPr>
          <a:xfrm>
            <a:off x="1662547" y="7181647"/>
            <a:ext cx="14701967" cy="2076653"/>
          </a:xfrm>
          <a:custGeom>
            <a:avLst/>
            <a:gdLst/>
            <a:ahLst/>
            <a:cxnLst/>
            <a:rect l="l" t="t" r="r" b="b"/>
            <a:pathLst>
              <a:path w="14701967" h="2076653">
                <a:moveTo>
                  <a:pt x="0" y="0"/>
                </a:moveTo>
                <a:lnTo>
                  <a:pt x="14701967" y="0"/>
                </a:lnTo>
                <a:lnTo>
                  <a:pt x="14701967" y="2076653"/>
                </a:lnTo>
                <a:lnTo>
                  <a:pt x="0" y="20766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13" name="TextBox 13"/>
          <p:cNvSpPr txBox="1"/>
          <p:nvPr/>
        </p:nvSpPr>
        <p:spPr>
          <a:xfrm>
            <a:off x="3470052" y="298828"/>
            <a:ext cx="11347897" cy="26627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050"/>
              </a:lnSpc>
            </a:pPr>
            <a:r>
              <a:rPr lang="en-US" sz="13700" dirty="0">
                <a:solidFill>
                  <a:srgbClr val="8DB553"/>
                </a:solidFill>
                <a:latin typeface="Comic Sans MS" panose="030F0702030302020204" pitchFamily="66" charset="0"/>
              </a:rPr>
              <a:t>Freeze Frame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3330303" y="3860973"/>
            <a:ext cx="10857901" cy="5935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132"/>
              </a:lnSpc>
              <a:spcBef>
                <a:spcPct val="0"/>
              </a:spcBef>
            </a:pPr>
            <a:r>
              <a:rPr lang="en-US" sz="3200" u="sng" dirty="0">
                <a:solidFill>
                  <a:srgbClr val="000000"/>
                </a:solidFill>
                <a:latin typeface="Comic Sans MS" panose="030F0702030302020204" pitchFamily="66" charset="0"/>
              </a:rPr>
              <a:t>Freeze Frame:</a:t>
            </a:r>
            <a:r>
              <a:rPr lang="en-US" sz="3200" dirty="0">
                <a:solidFill>
                  <a:srgbClr val="000000"/>
                </a:solidFill>
                <a:latin typeface="Comic Sans MS" panose="030F0702030302020204" pitchFamily="66" charset="0"/>
              </a:rPr>
              <a:t> Students are split back into their groups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3330303" y="5388984"/>
            <a:ext cx="11335880" cy="10680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52"/>
              </a:lnSpc>
            </a:pPr>
            <a:r>
              <a:rPr lang="en-US" sz="3200" dirty="0">
                <a:solidFill>
                  <a:srgbClr val="000000"/>
                </a:solidFill>
                <a:latin typeface="Comic Sans MS" panose="030F0702030302020204" pitchFamily="66" charset="0"/>
              </a:rPr>
              <a:t>Each group is given a different part of the play that they turn into a freeze frame and are given 10 minutes to do so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3330303" y="7203544"/>
            <a:ext cx="13647458" cy="16194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52"/>
              </a:lnSpc>
            </a:pPr>
            <a:r>
              <a:rPr lang="en-US" sz="3200" dirty="0">
                <a:solidFill>
                  <a:srgbClr val="000000"/>
                </a:solidFill>
                <a:latin typeface="Comic Sans MS" panose="030F0702030302020204" pitchFamily="66" charset="0"/>
              </a:rPr>
              <a:t>Once each group has their freeze frame, the class acts out their </a:t>
            </a:r>
          </a:p>
          <a:p>
            <a:pPr>
              <a:lnSpc>
                <a:spcPts val="4252"/>
              </a:lnSpc>
            </a:pPr>
            <a:r>
              <a:rPr lang="en-US" sz="3200" dirty="0">
                <a:solidFill>
                  <a:srgbClr val="000000"/>
                </a:solidFill>
                <a:latin typeface="Comic Sans MS" panose="030F0702030302020204" pitchFamily="66" charset="0"/>
              </a:rPr>
              <a:t>freeze frame to the class, moving through the text from beginning</a:t>
            </a:r>
          </a:p>
          <a:p>
            <a:pPr>
              <a:lnSpc>
                <a:spcPts val="4252"/>
              </a:lnSpc>
            </a:pPr>
            <a:r>
              <a:rPr lang="en-US" sz="3200" dirty="0">
                <a:solidFill>
                  <a:srgbClr val="000000"/>
                </a:solidFill>
                <a:latin typeface="Comic Sans MS" panose="030F0702030302020204" pitchFamily="66" charset="0"/>
              </a:rPr>
              <a:t>to end.</a:t>
            </a:r>
          </a:p>
        </p:txBody>
      </p:sp>
      <p:sp>
        <p:nvSpPr>
          <p:cNvPr id="17" name="Freeform 17"/>
          <p:cNvSpPr/>
          <p:nvPr/>
        </p:nvSpPr>
        <p:spPr>
          <a:xfrm>
            <a:off x="2637985" y="4000454"/>
            <a:ext cx="470435" cy="420375"/>
          </a:xfrm>
          <a:custGeom>
            <a:avLst/>
            <a:gdLst/>
            <a:ahLst/>
            <a:cxnLst/>
            <a:rect l="l" t="t" r="r" b="b"/>
            <a:pathLst>
              <a:path w="470435" h="420375">
                <a:moveTo>
                  <a:pt x="0" y="0"/>
                </a:moveTo>
                <a:lnTo>
                  <a:pt x="470435" y="0"/>
                </a:lnTo>
                <a:lnTo>
                  <a:pt x="470435" y="420375"/>
                </a:lnTo>
                <a:lnTo>
                  <a:pt x="0" y="42037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9276" t="-12213" r="-8185"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18" name="Freeform 18"/>
          <p:cNvSpPr/>
          <p:nvPr/>
        </p:nvSpPr>
        <p:spPr>
          <a:xfrm>
            <a:off x="2637985" y="5501780"/>
            <a:ext cx="470435" cy="420375"/>
          </a:xfrm>
          <a:custGeom>
            <a:avLst/>
            <a:gdLst/>
            <a:ahLst/>
            <a:cxnLst/>
            <a:rect l="l" t="t" r="r" b="b"/>
            <a:pathLst>
              <a:path w="470435" h="420375">
                <a:moveTo>
                  <a:pt x="0" y="0"/>
                </a:moveTo>
                <a:lnTo>
                  <a:pt x="470435" y="0"/>
                </a:lnTo>
                <a:lnTo>
                  <a:pt x="470435" y="420374"/>
                </a:lnTo>
                <a:lnTo>
                  <a:pt x="0" y="42037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9276" t="-12213" r="-8185"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19" name="Freeform 19"/>
          <p:cNvSpPr/>
          <p:nvPr/>
        </p:nvSpPr>
        <p:spPr>
          <a:xfrm>
            <a:off x="2637985" y="7250489"/>
            <a:ext cx="470435" cy="420375"/>
          </a:xfrm>
          <a:custGeom>
            <a:avLst/>
            <a:gdLst/>
            <a:ahLst/>
            <a:cxnLst/>
            <a:rect l="l" t="t" r="r" b="b"/>
            <a:pathLst>
              <a:path w="470435" h="420375">
                <a:moveTo>
                  <a:pt x="0" y="0"/>
                </a:moveTo>
                <a:lnTo>
                  <a:pt x="470435" y="0"/>
                </a:lnTo>
                <a:lnTo>
                  <a:pt x="470435" y="420374"/>
                </a:lnTo>
                <a:lnTo>
                  <a:pt x="0" y="42037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9276" t="-12213" r="-8185"/>
            </a:stretch>
          </a:blipFill>
        </p:spPr>
        <p:txBody>
          <a:bodyPr/>
          <a:lstStyle/>
          <a:p>
            <a:endParaRPr lang="en-AU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-2767769" y="-2078919"/>
            <a:ext cx="26123480" cy="18247054"/>
            <a:chOff x="0" y="0"/>
            <a:chExt cx="15163800" cy="10591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5163800" cy="10591800"/>
            </a:xfrm>
            <a:custGeom>
              <a:avLst/>
              <a:gdLst/>
              <a:ahLst/>
              <a:cxnLst/>
              <a:rect l="l" t="t" r="r" b="b"/>
              <a:pathLst>
                <a:path w="15163800" h="10591800">
                  <a:moveTo>
                    <a:pt x="15163800" y="254000"/>
                  </a:moveTo>
                  <a:lnTo>
                    <a:pt x="15163800" y="10337800"/>
                  </a:lnTo>
                  <a:cubicBezTo>
                    <a:pt x="15163800" y="10478135"/>
                    <a:pt x="15050136" y="10591800"/>
                    <a:pt x="14909800" y="10591800"/>
                  </a:cubicBezTo>
                  <a:lnTo>
                    <a:pt x="254000" y="10591800"/>
                  </a:lnTo>
                  <a:cubicBezTo>
                    <a:pt x="113665" y="10591800"/>
                    <a:pt x="0" y="10478135"/>
                    <a:pt x="0" y="10337800"/>
                  </a:cubicBezTo>
                  <a:lnTo>
                    <a:pt x="0" y="254000"/>
                  </a:lnTo>
                  <a:cubicBezTo>
                    <a:pt x="0" y="113665"/>
                    <a:pt x="113665" y="0"/>
                    <a:pt x="254000" y="0"/>
                  </a:cubicBezTo>
                  <a:lnTo>
                    <a:pt x="14909800" y="0"/>
                  </a:lnTo>
                  <a:cubicBezTo>
                    <a:pt x="15050136" y="0"/>
                    <a:pt x="15163800" y="113665"/>
                    <a:pt x="15163800" y="254000"/>
                  </a:cubicBezTo>
                  <a:close/>
                </a:path>
              </a:pathLst>
            </a:custGeom>
            <a:blipFill>
              <a:blip r:embed="rId2"/>
              <a:stretch>
                <a:fillRect l="-96946" t="-69006" r="-90637" b="-191998"/>
              </a:stretch>
            </a:blipFill>
          </p:spPr>
          <p:txBody>
            <a:bodyPr/>
            <a:lstStyle/>
            <a:p>
              <a:endParaRPr lang="en-AU"/>
            </a:p>
          </p:txBody>
        </p:sp>
      </p:grpSp>
      <p:sp>
        <p:nvSpPr>
          <p:cNvPr id="4" name="Freeform 4"/>
          <p:cNvSpPr/>
          <p:nvPr/>
        </p:nvSpPr>
        <p:spPr>
          <a:xfrm rot="-10800000">
            <a:off x="8951247" y="2494082"/>
            <a:ext cx="9693336" cy="5298835"/>
          </a:xfrm>
          <a:custGeom>
            <a:avLst/>
            <a:gdLst/>
            <a:ahLst/>
            <a:cxnLst/>
            <a:rect l="l" t="t" r="r" b="b"/>
            <a:pathLst>
              <a:path w="9693336" h="5298835">
                <a:moveTo>
                  <a:pt x="0" y="0"/>
                </a:moveTo>
                <a:lnTo>
                  <a:pt x="9693336" y="0"/>
                </a:lnTo>
                <a:lnTo>
                  <a:pt x="9693336" y="5298836"/>
                </a:lnTo>
                <a:lnTo>
                  <a:pt x="0" y="529883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5" name="Freeform 5"/>
          <p:cNvSpPr/>
          <p:nvPr/>
        </p:nvSpPr>
        <p:spPr>
          <a:xfrm rot="-10800000">
            <a:off x="0" y="2494082"/>
            <a:ext cx="9693336" cy="5298835"/>
          </a:xfrm>
          <a:custGeom>
            <a:avLst/>
            <a:gdLst/>
            <a:ahLst/>
            <a:cxnLst/>
            <a:rect l="l" t="t" r="r" b="b"/>
            <a:pathLst>
              <a:path w="9693336" h="5298835">
                <a:moveTo>
                  <a:pt x="0" y="0"/>
                </a:moveTo>
                <a:lnTo>
                  <a:pt x="9693336" y="0"/>
                </a:lnTo>
                <a:lnTo>
                  <a:pt x="9693336" y="5298836"/>
                </a:lnTo>
                <a:lnTo>
                  <a:pt x="0" y="529883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grpSp>
        <p:nvGrpSpPr>
          <p:cNvPr id="6" name="Group 6"/>
          <p:cNvGrpSpPr/>
          <p:nvPr/>
        </p:nvGrpSpPr>
        <p:grpSpPr>
          <a:xfrm rot="-6617013">
            <a:off x="16860817" y="8949886"/>
            <a:ext cx="3567534" cy="3121592"/>
            <a:chOff x="0" y="0"/>
            <a:chExt cx="812800" cy="7112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711200"/>
            </a:xfrm>
            <a:custGeom>
              <a:avLst/>
              <a:gdLst/>
              <a:ahLst/>
              <a:cxnLst/>
              <a:rect l="l" t="t" r="r" b="b"/>
              <a:pathLst>
                <a:path w="812800" h="711200">
                  <a:moveTo>
                    <a:pt x="406400" y="0"/>
                  </a:moveTo>
                  <a:lnTo>
                    <a:pt x="812800" y="711200"/>
                  </a:lnTo>
                  <a:lnTo>
                    <a:pt x="0" y="7112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AU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127000" y="292100"/>
              <a:ext cx="558800" cy="3683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7264413" y="9258300"/>
            <a:ext cx="876300" cy="876300"/>
            <a:chOff x="0" y="0"/>
            <a:chExt cx="1168400" cy="11684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168400" cy="1168400"/>
            </a:xfrm>
            <a:custGeom>
              <a:avLst/>
              <a:gdLst/>
              <a:ahLst/>
              <a:cxnLst/>
              <a:rect l="l" t="t" r="r" b="b"/>
              <a:pathLst>
                <a:path w="1168400" h="1168400">
                  <a:moveTo>
                    <a:pt x="0" y="0"/>
                  </a:moveTo>
                  <a:lnTo>
                    <a:pt x="1168400" y="0"/>
                  </a:lnTo>
                  <a:lnTo>
                    <a:pt x="1168400" y="1168400"/>
                  </a:lnTo>
                  <a:lnTo>
                    <a:pt x="0" y="1168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AU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96375" y="167764"/>
              <a:ext cx="975650" cy="832872"/>
            </a:xfrm>
            <a:custGeom>
              <a:avLst/>
              <a:gdLst/>
              <a:ahLst/>
              <a:cxnLst/>
              <a:rect l="l" t="t" r="r" b="b"/>
              <a:pathLst>
                <a:path w="975650" h="832872">
                  <a:moveTo>
                    <a:pt x="0" y="0"/>
                  </a:moveTo>
                  <a:lnTo>
                    <a:pt x="975650" y="0"/>
                  </a:lnTo>
                  <a:lnTo>
                    <a:pt x="975650" y="832872"/>
                  </a:lnTo>
                  <a:lnTo>
                    <a:pt x="0" y="8328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n-AU"/>
            </a:p>
          </p:txBody>
        </p:sp>
      </p:grpSp>
      <p:sp>
        <p:nvSpPr>
          <p:cNvPr id="12" name="Freeform 12"/>
          <p:cNvSpPr/>
          <p:nvPr/>
        </p:nvSpPr>
        <p:spPr>
          <a:xfrm>
            <a:off x="11783120" y="2779422"/>
            <a:ext cx="5919443" cy="4728155"/>
          </a:xfrm>
          <a:custGeom>
            <a:avLst/>
            <a:gdLst/>
            <a:ahLst/>
            <a:cxnLst/>
            <a:rect l="l" t="t" r="r" b="b"/>
            <a:pathLst>
              <a:path w="5919443" h="4728155">
                <a:moveTo>
                  <a:pt x="0" y="0"/>
                </a:moveTo>
                <a:lnTo>
                  <a:pt x="5919443" y="0"/>
                </a:lnTo>
                <a:lnTo>
                  <a:pt x="5919443" y="4728156"/>
                </a:lnTo>
                <a:lnTo>
                  <a:pt x="0" y="472815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13" name="TextBox 13"/>
          <p:cNvSpPr txBox="1"/>
          <p:nvPr/>
        </p:nvSpPr>
        <p:spPr>
          <a:xfrm>
            <a:off x="670265" y="3135912"/>
            <a:ext cx="10460055" cy="32303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798"/>
              </a:lnSpc>
            </a:pPr>
            <a:r>
              <a:rPr lang="en-US" sz="14300" dirty="0">
                <a:solidFill>
                  <a:srgbClr val="60338E"/>
                </a:solidFill>
                <a:latin typeface="Comic Sans MS" panose="030F0702030302020204" pitchFamily="66" charset="0"/>
              </a:rPr>
              <a:t>Reflection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0800000">
            <a:off x="0" y="-2681885"/>
            <a:ext cx="18288000" cy="9997085"/>
          </a:xfrm>
          <a:custGeom>
            <a:avLst/>
            <a:gdLst/>
            <a:ahLst/>
            <a:cxnLst/>
            <a:rect l="l" t="t" r="r" b="b"/>
            <a:pathLst>
              <a:path w="18288000" h="9997085">
                <a:moveTo>
                  <a:pt x="0" y="0"/>
                </a:moveTo>
                <a:lnTo>
                  <a:pt x="18288000" y="0"/>
                </a:lnTo>
                <a:lnTo>
                  <a:pt x="18288000" y="9997085"/>
                </a:lnTo>
                <a:lnTo>
                  <a:pt x="0" y="999708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grpSp>
        <p:nvGrpSpPr>
          <p:cNvPr id="3" name="Group 3"/>
          <p:cNvGrpSpPr>
            <a:grpSpLocks noChangeAspect="1"/>
          </p:cNvGrpSpPr>
          <p:nvPr/>
        </p:nvGrpSpPr>
        <p:grpSpPr>
          <a:xfrm rot="-10800000">
            <a:off x="-2934704" y="7315200"/>
            <a:ext cx="22457144" cy="8524732"/>
            <a:chOff x="0" y="0"/>
            <a:chExt cx="6350000" cy="241046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350000" cy="2410460"/>
            </a:xfrm>
            <a:custGeom>
              <a:avLst/>
              <a:gdLst/>
              <a:ahLst/>
              <a:cxnLst/>
              <a:rect l="l" t="t" r="r" b="b"/>
              <a:pathLst>
                <a:path w="6350000" h="2410460">
                  <a:moveTo>
                    <a:pt x="0" y="0"/>
                  </a:moveTo>
                  <a:lnTo>
                    <a:pt x="6350000" y="0"/>
                  </a:lnTo>
                  <a:lnTo>
                    <a:pt x="6350000" y="2410460"/>
                  </a:lnTo>
                  <a:lnTo>
                    <a:pt x="0" y="2410460"/>
                  </a:lnTo>
                  <a:close/>
                </a:path>
              </a:pathLst>
            </a:custGeom>
            <a:blipFill>
              <a:blip r:embed="rId4"/>
              <a:stretch>
                <a:fillRect l="-41939" t="-27591" r="-46053" b="-306644"/>
              </a:stretch>
            </a:blipFill>
          </p:spPr>
          <p:txBody>
            <a:bodyPr/>
            <a:lstStyle/>
            <a:p>
              <a:endParaRPr lang="en-AU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7264413" y="9258300"/>
            <a:ext cx="876300" cy="876300"/>
            <a:chOff x="0" y="0"/>
            <a:chExt cx="1168400" cy="11684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168400" cy="1168400"/>
            </a:xfrm>
            <a:custGeom>
              <a:avLst/>
              <a:gdLst/>
              <a:ahLst/>
              <a:cxnLst/>
              <a:rect l="l" t="t" r="r" b="b"/>
              <a:pathLst>
                <a:path w="1168400" h="1168400">
                  <a:moveTo>
                    <a:pt x="0" y="0"/>
                  </a:moveTo>
                  <a:lnTo>
                    <a:pt x="1168400" y="0"/>
                  </a:lnTo>
                  <a:lnTo>
                    <a:pt x="1168400" y="1168400"/>
                  </a:lnTo>
                  <a:lnTo>
                    <a:pt x="0" y="1168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AU"/>
            </a:p>
          </p:txBody>
        </p:sp>
        <p:sp>
          <p:nvSpPr>
            <p:cNvPr id="7" name="Freeform 7"/>
            <p:cNvSpPr/>
            <p:nvPr/>
          </p:nvSpPr>
          <p:spPr>
            <a:xfrm>
              <a:off x="96375" y="167764"/>
              <a:ext cx="975650" cy="832872"/>
            </a:xfrm>
            <a:custGeom>
              <a:avLst/>
              <a:gdLst/>
              <a:ahLst/>
              <a:cxnLst/>
              <a:rect l="l" t="t" r="r" b="b"/>
              <a:pathLst>
                <a:path w="975650" h="832872">
                  <a:moveTo>
                    <a:pt x="0" y="0"/>
                  </a:moveTo>
                  <a:lnTo>
                    <a:pt x="975650" y="0"/>
                  </a:lnTo>
                  <a:lnTo>
                    <a:pt x="975650" y="832872"/>
                  </a:lnTo>
                  <a:lnTo>
                    <a:pt x="0" y="8328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n-AU"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2396292" y="-232228"/>
            <a:ext cx="13495416" cy="2595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518"/>
              </a:lnSpc>
            </a:pPr>
            <a:r>
              <a:rPr lang="en-US" sz="13400" dirty="0">
                <a:solidFill>
                  <a:srgbClr val="60338E"/>
                </a:solidFill>
                <a:latin typeface="Comic Sans MS" panose="030F0702030302020204" pitchFamily="66" charset="0"/>
              </a:rPr>
              <a:t>Think Pair Share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-389823" y="-3542169"/>
            <a:ext cx="11888225" cy="16245182"/>
            <a:chOff x="0" y="0"/>
            <a:chExt cx="15850966" cy="21660243"/>
          </a:xfrm>
        </p:grpSpPr>
        <p:grpSp>
          <p:nvGrpSpPr>
            <p:cNvPr id="10" name="Group 10"/>
            <p:cNvGrpSpPr>
              <a:grpSpLocks noChangeAspect="1"/>
            </p:cNvGrpSpPr>
            <p:nvPr/>
          </p:nvGrpSpPr>
          <p:grpSpPr>
            <a:xfrm>
              <a:off x="0" y="0"/>
              <a:ext cx="15850966" cy="21660243"/>
              <a:chOff x="0" y="0"/>
              <a:chExt cx="4646930" cy="6350000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-35560"/>
                <a:ext cx="4744720" cy="6487160"/>
              </a:xfrm>
              <a:custGeom>
                <a:avLst/>
                <a:gdLst/>
                <a:ahLst/>
                <a:cxnLst/>
                <a:rect l="l" t="t" r="r" b="b"/>
                <a:pathLst>
                  <a:path w="4744720" h="6487160">
                    <a:moveTo>
                      <a:pt x="1388110" y="1718310"/>
                    </a:moveTo>
                    <a:cubicBezTo>
                      <a:pt x="1254760" y="1751330"/>
                      <a:pt x="1121410" y="1788160"/>
                      <a:pt x="990600" y="1830070"/>
                    </a:cubicBezTo>
                    <a:cubicBezTo>
                      <a:pt x="588010" y="1955800"/>
                      <a:pt x="160020" y="1731010"/>
                      <a:pt x="34290" y="1328420"/>
                    </a:cubicBezTo>
                    <a:cubicBezTo>
                      <a:pt x="11430" y="1253490"/>
                      <a:pt x="0" y="1177290"/>
                      <a:pt x="0" y="1099820"/>
                    </a:cubicBezTo>
                    <a:lnTo>
                      <a:pt x="0" y="1099820"/>
                    </a:lnTo>
                    <a:cubicBezTo>
                      <a:pt x="0" y="878840"/>
                      <a:pt x="130810" y="678180"/>
                      <a:pt x="334010" y="590550"/>
                    </a:cubicBezTo>
                    <a:cubicBezTo>
                      <a:pt x="1270000" y="181610"/>
                      <a:pt x="2259330" y="0"/>
                      <a:pt x="3302000" y="40640"/>
                    </a:cubicBezTo>
                    <a:cubicBezTo>
                      <a:pt x="3633470" y="53340"/>
                      <a:pt x="3923030" y="266700"/>
                      <a:pt x="4032250" y="579120"/>
                    </a:cubicBezTo>
                    <a:cubicBezTo>
                      <a:pt x="4164330" y="867410"/>
                      <a:pt x="4095750" y="1207770"/>
                      <a:pt x="3864610" y="1423670"/>
                    </a:cubicBezTo>
                    <a:lnTo>
                      <a:pt x="3619500" y="1652270"/>
                    </a:lnTo>
                    <a:cubicBezTo>
                      <a:pt x="3658870" y="1645920"/>
                      <a:pt x="3698240" y="1642110"/>
                      <a:pt x="3738880" y="1642110"/>
                    </a:cubicBezTo>
                    <a:lnTo>
                      <a:pt x="3741420" y="1642110"/>
                    </a:lnTo>
                    <a:cubicBezTo>
                      <a:pt x="3774440" y="1642110"/>
                      <a:pt x="3808730" y="1644650"/>
                      <a:pt x="3841750" y="1648460"/>
                    </a:cubicBezTo>
                    <a:lnTo>
                      <a:pt x="3841750" y="1648460"/>
                    </a:lnTo>
                    <a:lnTo>
                      <a:pt x="3844290" y="1648460"/>
                    </a:lnTo>
                    <a:cubicBezTo>
                      <a:pt x="4038600" y="1675130"/>
                      <a:pt x="4213860" y="1779270"/>
                      <a:pt x="4330700" y="1935480"/>
                    </a:cubicBezTo>
                    <a:lnTo>
                      <a:pt x="4330700" y="1935480"/>
                    </a:lnTo>
                    <a:cubicBezTo>
                      <a:pt x="4457700" y="2104390"/>
                      <a:pt x="4505960" y="2320290"/>
                      <a:pt x="4462780" y="2527300"/>
                    </a:cubicBezTo>
                    <a:lnTo>
                      <a:pt x="4462780" y="2529840"/>
                    </a:lnTo>
                    <a:cubicBezTo>
                      <a:pt x="4424680" y="2710180"/>
                      <a:pt x="4319270" y="2868930"/>
                      <a:pt x="4169410" y="2975610"/>
                    </a:cubicBezTo>
                    <a:lnTo>
                      <a:pt x="3902710" y="3175000"/>
                    </a:lnTo>
                    <a:cubicBezTo>
                      <a:pt x="4048760" y="3172460"/>
                      <a:pt x="4192270" y="3214370"/>
                      <a:pt x="4315460" y="3295650"/>
                    </a:cubicBezTo>
                    <a:lnTo>
                      <a:pt x="4315460" y="3295650"/>
                    </a:lnTo>
                    <a:cubicBezTo>
                      <a:pt x="4641850" y="3509010"/>
                      <a:pt x="4744720" y="3940810"/>
                      <a:pt x="4550410" y="4278630"/>
                    </a:cubicBezTo>
                    <a:cubicBezTo>
                      <a:pt x="4521200" y="4343400"/>
                      <a:pt x="4481830" y="4404360"/>
                      <a:pt x="4434840" y="4458970"/>
                    </a:cubicBezTo>
                    <a:lnTo>
                      <a:pt x="3392170" y="6051550"/>
                    </a:lnTo>
                    <a:cubicBezTo>
                      <a:pt x="3169920" y="6391910"/>
                      <a:pt x="2713990" y="6487160"/>
                      <a:pt x="2373630" y="6264910"/>
                    </a:cubicBezTo>
                    <a:cubicBezTo>
                      <a:pt x="2373630" y="6264910"/>
                      <a:pt x="2373630" y="6264910"/>
                      <a:pt x="2373630" y="6264910"/>
                    </a:cubicBezTo>
                    <a:lnTo>
                      <a:pt x="2373630" y="6264910"/>
                    </a:lnTo>
                    <a:cubicBezTo>
                      <a:pt x="2032000" y="6042660"/>
                      <a:pt x="1936750" y="5586730"/>
                      <a:pt x="2159000" y="5247640"/>
                    </a:cubicBezTo>
                    <a:lnTo>
                      <a:pt x="2325370" y="4993640"/>
                    </a:lnTo>
                    <a:lnTo>
                      <a:pt x="1177290" y="5195570"/>
                    </a:lnTo>
                    <a:cubicBezTo>
                      <a:pt x="1031240" y="5220970"/>
                      <a:pt x="880110" y="5201920"/>
                      <a:pt x="745490" y="5140960"/>
                    </a:cubicBezTo>
                    <a:cubicBezTo>
                      <a:pt x="607060" y="5092700"/>
                      <a:pt x="486410" y="5005070"/>
                      <a:pt x="398780" y="4888230"/>
                    </a:cubicBezTo>
                    <a:lnTo>
                      <a:pt x="398780" y="4888230"/>
                    </a:lnTo>
                    <a:cubicBezTo>
                      <a:pt x="198120" y="4621530"/>
                      <a:pt x="203200" y="4253230"/>
                      <a:pt x="410210" y="3990340"/>
                    </a:cubicBezTo>
                    <a:cubicBezTo>
                      <a:pt x="330200" y="3950970"/>
                      <a:pt x="257810" y="3896360"/>
                      <a:pt x="196850" y="3831590"/>
                    </a:cubicBezTo>
                    <a:lnTo>
                      <a:pt x="196850" y="3831590"/>
                    </a:lnTo>
                    <a:cubicBezTo>
                      <a:pt x="71120" y="3695700"/>
                      <a:pt x="0" y="3517900"/>
                      <a:pt x="0" y="3332480"/>
                    </a:cubicBezTo>
                    <a:lnTo>
                      <a:pt x="0" y="3328670"/>
                    </a:lnTo>
                    <a:cubicBezTo>
                      <a:pt x="0" y="3300730"/>
                      <a:pt x="1270" y="3274060"/>
                      <a:pt x="5080" y="3246120"/>
                    </a:cubicBezTo>
                    <a:cubicBezTo>
                      <a:pt x="25400" y="3065780"/>
                      <a:pt x="111760" y="2899410"/>
                      <a:pt x="247650" y="2778760"/>
                    </a:cubicBezTo>
                    <a:lnTo>
                      <a:pt x="1388110" y="1718310"/>
                    </a:lnTo>
                    <a:lnTo>
                      <a:pt x="1388110" y="1718310"/>
                    </a:lnTo>
                    <a:close/>
                  </a:path>
                </a:pathLst>
              </a:custGeom>
              <a:blipFill>
                <a:blip r:embed="rId8">
                  <a:alphaModFix amt="1000"/>
                </a:blip>
                <a:stretch>
                  <a:fillRect l="-149917" t="-39942" r="-207480" b="-153653"/>
                </a:stretch>
              </a:blipFill>
            </p:spPr>
            <p:txBody>
              <a:bodyPr/>
              <a:lstStyle/>
              <a:p>
                <a:endParaRPr lang="en-AU"/>
              </a:p>
            </p:txBody>
          </p:sp>
        </p:grpSp>
        <p:grpSp>
          <p:nvGrpSpPr>
            <p:cNvPr id="12" name="Group 12"/>
            <p:cNvGrpSpPr/>
            <p:nvPr/>
          </p:nvGrpSpPr>
          <p:grpSpPr>
            <a:xfrm>
              <a:off x="2144926" y="8297060"/>
              <a:ext cx="8567773" cy="8567773"/>
              <a:chOff x="0" y="0"/>
              <a:chExt cx="812800" cy="812800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AF1644"/>
              </a:solidFill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14" name="TextBox 14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591"/>
                  </a:lnSpc>
                </a:pPr>
                <a:endParaRPr/>
              </a:p>
            </p:txBody>
          </p:sp>
        </p:grpSp>
        <p:sp>
          <p:nvSpPr>
            <p:cNvPr id="15" name="TextBox 15"/>
            <p:cNvSpPr txBox="1"/>
            <p:nvPr/>
          </p:nvSpPr>
          <p:spPr>
            <a:xfrm>
              <a:off x="2873235" y="10145097"/>
              <a:ext cx="7111154" cy="532299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933"/>
                </a:lnSpc>
              </a:pPr>
              <a:r>
                <a:rPr lang="en-US" sz="6000" dirty="0">
                  <a:solidFill>
                    <a:srgbClr val="FFFFFF"/>
                  </a:solidFill>
                  <a:latin typeface="Comic Sans MS" panose="030F0702030302020204" pitchFamily="66" charset="0"/>
                </a:rPr>
                <a:t>What did you </a:t>
              </a:r>
            </a:p>
            <a:p>
              <a:pPr algn="ctr">
                <a:lnSpc>
                  <a:spcPts val="7933"/>
                </a:lnSpc>
              </a:pPr>
              <a:r>
                <a:rPr lang="en-US" sz="6000" dirty="0">
                  <a:solidFill>
                    <a:srgbClr val="FFFFFF"/>
                  </a:solidFill>
                  <a:latin typeface="Comic Sans MS" panose="030F0702030302020204" pitchFamily="66" charset="0"/>
                </a:rPr>
                <a:t>discover </a:t>
              </a:r>
            </a:p>
            <a:p>
              <a:pPr algn="ctr">
                <a:lnSpc>
                  <a:spcPts val="7933"/>
                </a:lnSpc>
              </a:pPr>
              <a:r>
                <a:rPr lang="en-US" sz="6000" dirty="0">
                  <a:solidFill>
                    <a:srgbClr val="FFFFFF"/>
                  </a:solidFill>
                  <a:latin typeface="Comic Sans MS" panose="030F0702030302020204" pitchFamily="66" charset="0"/>
                </a:rPr>
                <a:t>about honesty</a:t>
              </a:r>
            </a:p>
            <a:p>
              <a:pPr algn="ctr">
                <a:lnSpc>
                  <a:spcPts val="7933"/>
                </a:lnSpc>
              </a:pPr>
              <a:r>
                <a:rPr lang="en-US" sz="6000" dirty="0">
                  <a:solidFill>
                    <a:srgbClr val="FFFFFF"/>
                  </a:solidFill>
                  <a:latin typeface="Comic Sans MS" panose="030F0702030302020204" pitchFamily="66" charset="0"/>
                </a:rPr>
                <a:t> today?</a:t>
              </a:r>
            </a:p>
          </p:txBody>
        </p:sp>
      </p:grpSp>
      <p:sp>
        <p:nvSpPr>
          <p:cNvPr id="16" name="Freeform 16"/>
          <p:cNvSpPr/>
          <p:nvPr/>
        </p:nvSpPr>
        <p:spPr>
          <a:xfrm>
            <a:off x="7792974" y="2835855"/>
            <a:ext cx="9466326" cy="6934084"/>
          </a:xfrm>
          <a:custGeom>
            <a:avLst/>
            <a:gdLst/>
            <a:ahLst/>
            <a:cxnLst/>
            <a:rect l="l" t="t" r="r" b="b"/>
            <a:pathLst>
              <a:path w="9466326" h="6934084">
                <a:moveTo>
                  <a:pt x="0" y="0"/>
                </a:moveTo>
                <a:lnTo>
                  <a:pt x="9466326" y="0"/>
                </a:lnTo>
                <a:lnTo>
                  <a:pt x="9466326" y="6934084"/>
                </a:lnTo>
                <a:lnTo>
                  <a:pt x="0" y="693408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1438860" y="2433719"/>
            <a:ext cx="10736535" cy="5869097"/>
          </a:xfrm>
          <a:custGeom>
            <a:avLst/>
            <a:gdLst/>
            <a:ahLst/>
            <a:cxnLst/>
            <a:rect l="l" t="t" r="r" b="b"/>
            <a:pathLst>
              <a:path w="10736535" h="5869097">
                <a:moveTo>
                  <a:pt x="0" y="0"/>
                </a:moveTo>
                <a:lnTo>
                  <a:pt x="10736535" y="0"/>
                </a:lnTo>
                <a:lnTo>
                  <a:pt x="10736535" y="5869097"/>
                </a:lnTo>
                <a:lnTo>
                  <a:pt x="0" y="586909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3" name="TextBox 3"/>
          <p:cNvSpPr txBox="1"/>
          <p:nvPr/>
        </p:nvSpPr>
        <p:spPr>
          <a:xfrm>
            <a:off x="5043090" y="383002"/>
            <a:ext cx="7615732" cy="10010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8400"/>
              </a:lnSpc>
            </a:pPr>
            <a:r>
              <a:rPr lang="en-US" sz="6000" dirty="0">
                <a:solidFill>
                  <a:srgbClr val="10689B"/>
                </a:solidFill>
                <a:latin typeface="Comic Sans MS" panose="030F0702030302020204" pitchFamily="66" charset="0"/>
              </a:rPr>
              <a:t>Learning Intention: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5043090" y="1487174"/>
            <a:ext cx="10863991" cy="13854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599"/>
              </a:lnSpc>
            </a:pPr>
            <a:r>
              <a:rPr lang="en-US" sz="3600" dirty="0">
                <a:solidFill>
                  <a:srgbClr val="000000"/>
                </a:solidFill>
                <a:latin typeface="Comic Sans MS" panose="030F0702030302020204" pitchFamily="66" charset="0"/>
              </a:rPr>
              <a:t>I am learning about </a:t>
            </a:r>
            <a:r>
              <a:rPr lang="en-US" sz="3600" u="sng" dirty="0">
                <a:solidFill>
                  <a:srgbClr val="000000"/>
                </a:solidFill>
                <a:latin typeface="Comic Sans MS" panose="030F0702030302020204" pitchFamily="66" charset="0"/>
              </a:rPr>
              <a:t>honesty</a:t>
            </a:r>
            <a:r>
              <a:rPr lang="en-US" sz="3600" dirty="0">
                <a:solidFill>
                  <a:srgbClr val="000000"/>
                </a:solidFill>
                <a:latin typeface="Comic Sans MS" panose="030F0702030302020204" pitchFamily="66" charset="0"/>
              </a:rPr>
              <a:t> and why it is </a:t>
            </a:r>
            <a:r>
              <a:rPr lang="en-US" sz="3600" u="sng" dirty="0">
                <a:solidFill>
                  <a:srgbClr val="000000"/>
                </a:solidFill>
                <a:latin typeface="Comic Sans MS" panose="030F0702030302020204" pitchFamily="66" charset="0"/>
              </a:rPr>
              <a:t>important</a:t>
            </a:r>
          </a:p>
        </p:txBody>
      </p:sp>
      <p:grpSp>
        <p:nvGrpSpPr>
          <p:cNvPr id="5" name="Group 5"/>
          <p:cNvGrpSpPr>
            <a:grpSpLocks noChangeAspect="1"/>
          </p:cNvGrpSpPr>
          <p:nvPr/>
        </p:nvGrpSpPr>
        <p:grpSpPr>
          <a:xfrm rot="-5400000">
            <a:off x="-11034363" y="2202580"/>
            <a:ext cx="22457144" cy="8524732"/>
            <a:chOff x="0" y="0"/>
            <a:chExt cx="6350000" cy="2410460"/>
          </a:xfrm>
        </p:grpSpPr>
        <p:sp>
          <p:nvSpPr>
            <p:cNvPr id="6" name="Freeform 6"/>
            <p:cNvSpPr/>
            <p:nvPr/>
          </p:nvSpPr>
          <p:spPr>
            <a:xfrm flipH="1" flipV="1">
              <a:off x="0" y="0"/>
              <a:ext cx="6350000" cy="2410460"/>
            </a:xfrm>
            <a:custGeom>
              <a:avLst/>
              <a:gdLst/>
              <a:ahLst/>
              <a:cxnLst/>
              <a:rect l="l" t="t" r="r" b="b"/>
              <a:pathLst>
                <a:path w="6350000" h="2410460">
                  <a:moveTo>
                    <a:pt x="6350000" y="2410460"/>
                  </a:moveTo>
                  <a:lnTo>
                    <a:pt x="0" y="2410460"/>
                  </a:lnTo>
                  <a:lnTo>
                    <a:pt x="0" y="0"/>
                  </a:lnTo>
                  <a:lnTo>
                    <a:pt x="6350000" y="0"/>
                  </a:lnTo>
                  <a:close/>
                </a:path>
              </a:pathLst>
            </a:custGeom>
            <a:blipFill>
              <a:blip r:embed="rId4"/>
              <a:stretch>
                <a:fillRect l="-34513" t="-118414" r="-22408" b="-144054"/>
              </a:stretch>
            </a:blipFill>
          </p:spPr>
          <p:txBody>
            <a:bodyPr/>
            <a:lstStyle/>
            <a:p>
              <a:endParaRPr lang="en-AU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7264413" y="9258300"/>
            <a:ext cx="876300" cy="876300"/>
            <a:chOff x="0" y="0"/>
            <a:chExt cx="1168400" cy="11684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168400" cy="1168400"/>
            </a:xfrm>
            <a:custGeom>
              <a:avLst/>
              <a:gdLst/>
              <a:ahLst/>
              <a:cxnLst/>
              <a:rect l="l" t="t" r="r" b="b"/>
              <a:pathLst>
                <a:path w="1168400" h="1168400">
                  <a:moveTo>
                    <a:pt x="0" y="0"/>
                  </a:moveTo>
                  <a:lnTo>
                    <a:pt x="1168400" y="0"/>
                  </a:lnTo>
                  <a:lnTo>
                    <a:pt x="1168400" y="1168400"/>
                  </a:lnTo>
                  <a:lnTo>
                    <a:pt x="0" y="1168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AU"/>
            </a:p>
          </p:txBody>
        </p:sp>
        <p:sp>
          <p:nvSpPr>
            <p:cNvPr id="9" name="Freeform 9"/>
            <p:cNvSpPr/>
            <p:nvPr/>
          </p:nvSpPr>
          <p:spPr>
            <a:xfrm>
              <a:off x="96375" y="167764"/>
              <a:ext cx="975650" cy="832872"/>
            </a:xfrm>
            <a:custGeom>
              <a:avLst/>
              <a:gdLst/>
              <a:ahLst/>
              <a:cxnLst/>
              <a:rect l="l" t="t" r="r" b="b"/>
              <a:pathLst>
                <a:path w="975650" h="832872">
                  <a:moveTo>
                    <a:pt x="0" y="0"/>
                  </a:moveTo>
                  <a:lnTo>
                    <a:pt x="975650" y="0"/>
                  </a:lnTo>
                  <a:lnTo>
                    <a:pt x="975650" y="832872"/>
                  </a:lnTo>
                  <a:lnTo>
                    <a:pt x="0" y="8328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n-AU"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5012790" y="3085471"/>
            <a:ext cx="7135246" cy="10010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8400"/>
              </a:lnSpc>
            </a:pPr>
            <a:r>
              <a:rPr lang="en-US" sz="6000" dirty="0">
                <a:solidFill>
                  <a:srgbClr val="00999E"/>
                </a:solidFill>
                <a:latin typeface="Comic Sans MS" panose="030F0702030302020204" pitchFamily="66" charset="0"/>
              </a:rPr>
              <a:t>Success Criteria: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5923394" y="4046863"/>
            <a:ext cx="9164205" cy="6544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599"/>
              </a:lnSpc>
              <a:spcBef>
                <a:spcPct val="0"/>
              </a:spcBef>
            </a:pPr>
            <a:r>
              <a:rPr lang="en-US" sz="3600" dirty="0">
                <a:solidFill>
                  <a:srgbClr val="000000"/>
                </a:solidFill>
                <a:latin typeface="Comic Sans MS" panose="030F0702030302020204" pitchFamily="66" charset="0"/>
              </a:rPr>
              <a:t>I can give </a:t>
            </a:r>
            <a:r>
              <a:rPr lang="en-US" sz="3600" u="sng" dirty="0">
                <a:solidFill>
                  <a:srgbClr val="000000"/>
                </a:solidFill>
                <a:latin typeface="Comic Sans MS" panose="030F0702030302020204" pitchFamily="66" charset="0"/>
              </a:rPr>
              <a:t>examples</a:t>
            </a:r>
            <a:r>
              <a:rPr lang="en-US" sz="3600" dirty="0">
                <a:solidFill>
                  <a:srgbClr val="000000"/>
                </a:solidFill>
                <a:latin typeface="Comic Sans MS" panose="030F0702030302020204" pitchFamily="66" charset="0"/>
              </a:rPr>
              <a:t> of what </a:t>
            </a:r>
            <a:r>
              <a:rPr lang="en-US" sz="3600" u="sng" dirty="0">
                <a:solidFill>
                  <a:srgbClr val="000000"/>
                </a:solidFill>
                <a:latin typeface="Comic Sans MS" panose="030F0702030302020204" pitchFamily="66" charset="0"/>
              </a:rPr>
              <a:t>honesty</a:t>
            </a:r>
            <a:r>
              <a:rPr lang="en-US" sz="3600" dirty="0">
                <a:solidFill>
                  <a:srgbClr val="000000"/>
                </a:solidFill>
                <a:latin typeface="Comic Sans MS" panose="030F0702030302020204" pitchFamily="66" charset="0"/>
              </a:rPr>
              <a:t> is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5923478" y="4757544"/>
            <a:ext cx="12065872" cy="654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599"/>
              </a:lnSpc>
              <a:spcBef>
                <a:spcPct val="0"/>
              </a:spcBef>
            </a:pPr>
            <a:r>
              <a:rPr lang="en-US" sz="3600" dirty="0">
                <a:solidFill>
                  <a:srgbClr val="000000"/>
                </a:solidFill>
                <a:latin typeface="Comic Sans MS" panose="030F0702030302020204" pitchFamily="66" charset="0"/>
              </a:rPr>
              <a:t>I can </a:t>
            </a:r>
            <a:r>
              <a:rPr lang="en-US" sz="3600" u="sng" dirty="0">
                <a:solidFill>
                  <a:srgbClr val="000000"/>
                </a:solidFill>
                <a:latin typeface="Comic Sans MS" panose="030F0702030302020204" pitchFamily="66" charset="0"/>
              </a:rPr>
              <a:t>discuss</a:t>
            </a:r>
            <a:r>
              <a:rPr lang="en-US" sz="3600" dirty="0">
                <a:solidFill>
                  <a:srgbClr val="000000"/>
                </a:solidFill>
                <a:latin typeface="Comic Sans MS" panose="030F0702030302020204" pitchFamily="66" charset="0"/>
              </a:rPr>
              <a:t> why being </a:t>
            </a:r>
            <a:r>
              <a:rPr lang="en-US" sz="3600" u="sng" dirty="0">
                <a:solidFill>
                  <a:srgbClr val="000000"/>
                </a:solidFill>
                <a:latin typeface="Comic Sans MS" panose="030F0702030302020204" pitchFamily="66" charset="0"/>
              </a:rPr>
              <a:t>truthful</a:t>
            </a:r>
            <a:r>
              <a:rPr lang="en-US" sz="3600" dirty="0">
                <a:solidFill>
                  <a:srgbClr val="000000"/>
                </a:solidFill>
                <a:latin typeface="Comic Sans MS" panose="030F0702030302020204" pitchFamily="66" charset="0"/>
              </a:rPr>
              <a:t> is </a:t>
            </a:r>
            <a:r>
              <a:rPr lang="en-US" sz="3600" u="sng" dirty="0">
                <a:solidFill>
                  <a:srgbClr val="000000"/>
                </a:solidFill>
                <a:latin typeface="Comic Sans MS" panose="030F0702030302020204" pitchFamily="66" charset="0"/>
              </a:rPr>
              <a:t>important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5923478" y="5465503"/>
            <a:ext cx="11005810" cy="654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599"/>
              </a:lnSpc>
              <a:spcBef>
                <a:spcPct val="0"/>
              </a:spcBef>
            </a:pPr>
            <a:r>
              <a:rPr lang="en-US" sz="3600" dirty="0">
                <a:solidFill>
                  <a:srgbClr val="000000"/>
                </a:solidFill>
                <a:latin typeface="Comic Sans MS" panose="030F0702030302020204" pitchFamily="66" charset="0"/>
              </a:rPr>
              <a:t>I can </a:t>
            </a:r>
            <a:r>
              <a:rPr lang="en-US" sz="3600" u="sng" dirty="0">
                <a:solidFill>
                  <a:srgbClr val="000000"/>
                </a:solidFill>
                <a:latin typeface="Comic Sans MS" panose="030F0702030302020204" pitchFamily="66" charset="0"/>
              </a:rPr>
              <a:t>explain</a:t>
            </a:r>
            <a:r>
              <a:rPr lang="en-US" sz="3600" dirty="0">
                <a:solidFill>
                  <a:srgbClr val="000000"/>
                </a:solidFill>
                <a:latin typeface="Comic Sans MS" panose="030F0702030302020204" pitchFamily="66" charset="0"/>
              </a:rPr>
              <a:t> how </a:t>
            </a:r>
            <a:r>
              <a:rPr lang="en-US" sz="3600" u="sng" dirty="0">
                <a:solidFill>
                  <a:srgbClr val="000000"/>
                </a:solidFill>
                <a:latin typeface="Comic Sans MS" panose="030F0702030302020204" pitchFamily="66" charset="0"/>
              </a:rPr>
              <a:t>honesty</a:t>
            </a:r>
            <a:r>
              <a:rPr lang="en-US" sz="3600" dirty="0">
                <a:solidFill>
                  <a:srgbClr val="000000"/>
                </a:solidFill>
                <a:latin typeface="Comic Sans MS" panose="030F0702030302020204" pitchFamily="66" charset="0"/>
              </a:rPr>
              <a:t> is a </a:t>
            </a:r>
            <a:r>
              <a:rPr lang="en-US" sz="3600" u="sng" dirty="0">
                <a:solidFill>
                  <a:srgbClr val="000000"/>
                </a:solidFill>
                <a:latin typeface="Comic Sans MS" panose="030F0702030302020204" pitchFamily="66" charset="0"/>
              </a:rPr>
              <a:t>form of kindness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5083965" y="6680509"/>
            <a:ext cx="6244132" cy="10010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8400"/>
              </a:lnSpc>
            </a:pPr>
            <a:r>
              <a:rPr lang="en-US" sz="6000" dirty="0">
                <a:solidFill>
                  <a:srgbClr val="8DB553"/>
                </a:solidFill>
                <a:latin typeface="Comic Sans MS" panose="030F0702030302020204" pitchFamily="66" charset="0"/>
              </a:rPr>
              <a:t>This Is Because: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5784730" y="7855838"/>
            <a:ext cx="12204621" cy="20907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599"/>
              </a:lnSpc>
            </a:pPr>
            <a:r>
              <a:rPr lang="en-US" sz="3600" dirty="0">
                <a:solidFill>
                  <a:srgbClr val="000000"/>
                </a:solidFill>
                <a:latin typeface="Comic Sans MS" panose="030F0702030302020204" pitchFamily="66" charset="0"/>
              </a:rPr>
              <a:t>When we are honest, our friends and families trust and respect us. Honesty helps our minds and bodies feel </a:t>
            </a:r>
          </a:p>
          <a:p>
            <a:pPr>
              <a:lnSpc>
                <a:spcPts val="5599"/>
              </a:lnSpc>
              <a:spcBef>
                <a:spcPct val="0"/>
              </a:spcBef>
            </a:pPr>
            <a:r>
              <a:rPr lang="en-US" sz="3600" dirty="0">
                <a:solidFill>
                  <a:srgbClr val="000000"/>
                </a:solidFill>
                <a:latin typeface="Comic Sans MS" panose="030F0702030302020204" pitchFamily="66" charset="0"/>
              </a:rPr>
              <a:t>happier too!</a:t>
            </a:r>
          </a:p>
        </p:txBody>
      </p:sp>
      <p:sp>
        <p:nvSpPr>
          <p:cNvPr id="16" name="Freeform 16"/>
          <p:cNvSpPr/>
          <p:nvPr/>
        </p:nvSpPr>
        <p:spPr>
          <a:xfrm>
            <a:off x="5262068" y="4251418"/>
            <a:ext cx="358545" cy="320391"/>
          </a:xfrm>
          <a:custGeom>
            <a:avLst/>
            <a:gdLst/>
            <a:ahLst/>
            <a:cxnLst/>
            <a:rect l="l" t="t" r="r" b="b"/>
            <a:pathLst>
              <a:path w="358545" h="320391">
                <a:moveTo>
                  <a:pt x="0" y="0"/>
                </a:moveTo>
                <a:lnTo>
                  <a:pt x="358545" y="0"/>
                </a:lnTo>
                <a:lnTo>
                  <a:pt x="358545" y="320391"/>
                </a:lnTo>
                <a:lnTo>
                  <a:pt x="0" y="32039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9276" t="-12213" r="-8185"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17" name="Freeform 17"/>
          <p:cNvSpPr/>
          <p:nvPr/>
        </p:nvSpPr>
        <p:spPr>
          <a:xfrm>
            <a:off x="5262068" y="4962100"/>
            <a:ext cx="358545" cy="320391"/>
          </a:xfrm>
          <a:custGeom>
            <a:avLst/>
            <a:gdLst/>
            <a:ahLst/>
            <a:cxnLst/>
            <a:rect l="l" t="t" r="r" b="b"/>
            <a:pathLst>
              <a:path w="358545" h="320391">
                <a:moveTo>
                  <a:pt x="0" y="0"/>
                </a:moveTo>
                <a:lnTo>
                  <a:pt x="358545" y="0"/>
                </a:lnTo>
                <a:lnTo>
                  <a:pt x="358545" y="320391"/>
                </a:lnTo>
                <a:lnTo>
                  <a:pt x="0" y="32039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9276" t="-12213" r="-8185"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18" name="Freeform 18"/>
          <p:cNvSpPr/>
          <p:nvPr/>
        </p:nvSpPr>
        <p:spPr>
          <a:xfrm>
            <a:off x="5262068" y="5670059"/>
            <a:ext cx="358545" cy="320391"/>
          </a:xfrm>
          <a:custGeom>
            <a:avLst/>
            <a:gdLst/>
            <a:ahLst/>
            <a:cxnLst/>
            <a:rect l="l" t="t" r="r" b="b"/>
            <a:pathLst>
              <a:path w="358545" h="320391">
                <a:moveTo>
                  <a:pt x="0" y="0"/>
                </a:moveTo>
                <a:lnTo>
                  <a:pt x="358545" y="0"/>
                </a:lnTo>
                <a:lnTo>
                  <a:pt x="358545" y="320391"/>
                </a:lnTo>
                <a:lnTo>
                  <a:pt x="0" y="32039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9276" t="-12213" r="-8185"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19" name="Freeform 19"/>
          <p:cNvSpPr/>
          <p:nvPr/>
        </p:nvSpPr>
        <p:spPr>
          <a:xfrm>
            <a:off x="5262068" y="8084438"/>
            <a:ext cx="358545" cy="320391"/>
          </a:xfrm>
          <a:custGeom>
            <a:avLst/>
            <a:gdLst/>
            <a:ahLst/>
            <a:cxnLst/>
            <a:rect l="l" t="t" r="r" b="b"/>
            <a:pathLst>
              <a:path w="358545" h="320391">
                <a:moveTo>
                  <a:pt x="0" y="0"/>
                </a:moveTo>
                <a:lnTo>
                  <a:pt x="358545" y="0"/>
                </a:lnTo>
                <a:lnTo>
                  <a:pt x="358545" y="320391"/>
                </a:lnTo>
                <a:lnTo>
                  <a:pt x="0" y="32039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9276" t="-12213" r="-8185"/>
            </a:stretch>
          </a:blipFill>
        </p:spPr>
        <p:txBody>
          <a:bodyPr/>
          <a:lstStyle/>
          <a:p>
            <a:endParaRPr lang="en-AU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 rot="5400000">
            <a:off x="2893696" y="-3153578"/>
            <a:ext cx="13407459" cy="19194852"/>
            <a:chOff x="0" y="0"/>
            <a:chExt cx="10591800" cy="15163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0591800" cy="15163800"/>
            </a:xfrm>
            <a:custGeom>
              <a:avLst/>
              <a:gdLst/>
              <a:ahLst/>
              <a:cxnLst/>
              <a:rect l="l" t="t" r="r" b="b"/>
              <a:pathLst>
                <a:path w="10591800" h="15163800">
                  <a:moveTo>
                    <a:pt x="10591800" y="254000"/>
                  </a:moveTo>
                  <a:lnTo>
                    <a:pt x="10591800" y="14909800"/>
                  </a:lnTo>
                  <a:cubicBezTo>
                    <a:pt x="10591800" y="15050136"/>
                    <a:pt x="10478135" y="15163800"/>
                    <a:pt x="10337800" y="15163800"/>
                  </a:cubicBezTo>
                  <a:lnTo>
                    <a:pt x="254000" y="15163800"/>
                  </a:lnTo>
                  <a:cubicBezTo>
                    <a:pt x="113665" y="15163800"/>
                    <a:pt x="0" y="15050136"/>
                    <a:pt x="0" y="14909800"/>
                  </a:cubicBezTo>
                  <a:lnTo>
                    <a:pt x="0" y="254000"/>
                  </a:lnTo>
                  <a:cubicBezTo>
                    <a:pt x="0" y="113665"/>
                    <a:pt x="113665" y="0"/>
                    <a:pt x="254000" y="0"/>
                  </a:cubicBezTo>
                  <a:lnTo>
                    <a:pt x="10337800" y="0"/>
                  </a:lnTo>
                  <a:cubicBezTo>
                    <a:pt x="10478135" y="0"/>
                    <a:pt x="10591800" y="113665"/>
                    <a:pt x="10591800" y="254000"/>
                  </a:cubicBezTo>
                  <a:close/>
                </a:path>
              </a:pathLst>
            </a:custGeom>
            <a:blipFill>
              <a:blip r:embed="rId2"/>
              <a:stretch>
                <a:fillRect l="-182733" t="-56316" r="-182613" b="-128686"/>
              </a:stretch>
            </a:blipFill>
          </p:spPr>
          <p:txBody>
            <a:bodyPr/>
            <a:lstStyle/>
            <a:p>
              <a:endParaRPr lang="en-AU"/>
            </a:p>
          </p:txBody>
        </p:sp>
      </p:grpSp>
      <p:sp>
        <p:nvSpPr>
          <p:cNvPr id="4" name="Freeform 4"/>
          <p:cNvSpPr/>
          <p:nvPr/>
        </p:nvSpPr>
        <p:spPr>
          <a:xfrm>
            <a:off x="824631" y="787080"/>
            <a:ext cx="14069445" cy="8793403"/>
          </a:xfrm>
          <a:custGeom>
            <a:avLst/>
            <a:gdLst/>
            <a:ahLst/>
            <a:cxnLst/>
            <a:rect l="l" t="t" r="r" b="b"/>
            <a:pathLst>
              <a:path w="14069445" h="8793403">
                <a:moveTo>
                  <a:pt x="0" y="0"/>
                </a:moveTo>
                <a:lnTo>
                  <a:pt x="14069444" y="0"/>
                </a:lnTo>
                <a:lnTo>
                  <a:pt x="14069444" y="8793403"/>
                </a:lnTo>
                <a:lnTo>
                  <a:pt x="0" y="879340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5" name="Freeform 5"/>
          <p:cNvSpPr/>
          <p:nvPr/>
        </p:nvSpPr>
        <p:spPr>
          <a:xfrm>
            <a:off x="3473203" y="787080"/>
            <a:ext cx="14069445" cy="8793403"/>
          </a:xfrm>
          <a:custGeom>
            <a:avLst/>
            <a:gdLst/>
            <a:ahLst/>
            <a:cxnLst/>
            <a:rect l="l" t="t" r="r" b="b"/>
            <a:pathLst>
              <a:path w="14069445" h="8793403">
                <a:moveTo>
                  <a:pt x="0" y="0"/>
                </a:moveTo>
                <a:lnTo>
                  <a:pt x="14069445" y="0"/>
                </a:lnTo>
                <a:lnTo>
                  <a:pt x="14069445" y="8793403"/>
                </a:lnTo>
                <a:lnTo>
                  <a:pt x="0" y="879340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grpSp>
        <p:nvGrpSpPr>
          <p:cNvPr id="6" name="Group 6"/>
          <p:cNvGrpSpPr/>
          <p:nvPr/>
        </p:nvGrpSpPr>
        <p:grpSpPr>
          <a:xfrm>
            <a:off x="17264413" y="9258300"/>
            <a:ext cx="876300" cy="876300"/>
            <a:chOff x="0" y="0"/>
            <a:chExt cx="1168400" cy="11684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168400" cy="1168400"/>
            </a:xfrm>
            <a:custGeom>
              <a:avLst/>
              <a:gdLst/>
              <a:ahLst/>
              <a:cxnLst/>
              <a:rect l="l" t="t" r="r" b="b"/>
              <a:pathLst>
                <a:path w="1168400" h="1168400">
                  <a:moveTo>
                    <a:pt x="0" y="0"/>
                  </a:moveTo>
                  <a:lnTo>
                    <a:pt x="1168400" y="0"/>
                  </a:lnTo>
                  <a:lnTo>
                    <a:pt x="1168400" y="1168400"/>
                  </a:lnTo>
                  <a:lnTo>
                    <a:pt x="0" y="1168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AU"/>
            </a:p>
          </p:txBody>
        </p:sp>
        <p:sp>
          <p:nvSpPr>
            <p:cNvPr id="8" name="Freeform 8"/>
            <p:cNvSpPr/>
            <p:nvPr/>
          </p:nvSpPr>
          <p:spPr>
            <a:xfrm>
              <a:off x="96375" y="167764"/>
              <a:ext cx="975650" cy="832872"/>
            </a:xfrm>
            <a:custGeom>
              <a:avLst/>
              <a:gdLst/>
              <a:ahLst/>
              <a:cxnLst/>
              <a:rect l="l" t="t" r="r" b="b"/>
              <a:pathLst>
                <a:path w="975650" h="832872">
                  <a:moveTo>
                    <a:pt x="0" y="0"/>
                  </a:moveTo>
                  <a:lnTo>
                    <a:pt x="975650" y="0"/>
                  </a:lnTo>
                  <a:lnTo>
                    <a:pt x="975650" y="832872"/>
                  </a:lnTo>
                  <a:lnTo>
                    <a:pt x="0" y="8328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n-AU"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1837960" y="3533340"/>
            <a:ext cx="8020683" cy="59888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850"/>
              </a:lnSpc>
            </a:pPr>
            <a:r>
              <a:rPr lang="en-US" sz="3200" dirty="0">
                <a:solidFill>
                  <a:srgbClr val="000000"/>
                </a:solidFill>
                <a:latin typeface="Comic Sans MS" panose="030F0702030302020204" pitchFamily="66" charset="0"/>
              </a:rPr>
              <a:t>Students pair up with someone they do not know very well or spend much time with.</a:t>
            </a:r>
          </a:p>
          <a:p>
            <a:pPr>
              <a:lnSpc>
                <a:spcPts val="2100"/>
              </a:lnSpc>
            </a:pPr>
            <a:endParaRPr lang="en-US" sz="3200" dirty="0">
              <a:solidFill>
                <a:srgbClr val="000000"/>
              </a:solidFill>
              <a:latin typeface="Comic Sans MS" panose="030F0702030302020204" pitchFamily="66" charset="0"/>
            </a:endParaRPr>
          </a:p>
          <a:p>
            <a:pPr>
              <a:lnSpc>
                <a:spcPts val="4095"/>
              </a:lnSpc>
            </a:pPr>
            <a:r>
              <a:rPr lang="en-US" sz="3200" dirty="0">
                <a:solidFill>
                  <a:srgbClr val="000000"/>
                </a:solidFill>
                <a:latin typeface="Comic Sans MS" panose="030F0702030302020204" pitchFamily="66" charset="0"/>
              </a:rPr>
              <a:t>Sitting down, pairs take turns to g</a:t>
            </a:r>
            <a:r>
              <a:rPr lang="en-US" sz="3200" u="sng" dirty="0">
                <a:solidFill>
                  <a:srgbClr val="000000"/>
                </a:solidFill>
                <a:latin typeface="Comic Sans MS" panose="030F0702030302020204" pitchFamily="66" charset="0"/>
              </a:rPr>
              <a:t>ently</a:t>
            </a:r>
            <a:r>
              <a:rPr lang="en-US" sz="3200" dirty="0">
                <a:solidFill>
                  <a:srgbClr val="000000"/>
                </a:solidFill>
                <a:latin typeface="Comic Sans MS" panose="030F0702030302020204" pitchFamily="66" charset="0"/>
              </a:rPr>
              <a:t> draw simple pictures with their finger, onto the back of their partner (</a:t>
            </a:r>
            <a:r>
              <a:rPr lang="en-US" sz="320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eg</a:t>
            </a:r>
            <a:r>
              <a:rPr lang="en-US" sz="3200" dirty="0">
                <a:solidFill>
                  <a:srgbClr val="000000"/>
                </a:solidFill>
                <a:latin typeface="Comic Sans MS" panose="030F0702030302020204" pitchFamily="66" charset="0"/>
              </a:rPr>
              <a:t>: moon, star or tree)</a:t>
            </a:r>
          </a:p>
          <a:p>
            <a:pPr>
              <a:lnSpc>
                <a:spcPts val="2135"/>
              </a:lnSpc>
            </a:pPr>
            <a:endParaRPr lang="en-US" sz="3200" dirty="0">
              <a:solidFill>
                <a:srgbClr val="000000"/>
              </a:solidFill>
              <a:latin typeface="Comic Sans MS" panose="030F0702030302020204" pitchFamily="66" charset="0"/>
            </a:endParaRPr>
          </a:p>
          <a:p>
            <a:pPr>
              <a:lnSpc>
                <a:spcPts val="4095"/>
              </a:lnSpc>
            </a:pPr>
            <a:r>
              <a:rPr lang="en-US" sz="3200" dirty="0">
                <a:solidFill>
                  <a:srgbClr val="000000"/>
                </a:solidFill>
                <a:latin typeface="Comic Sans MS" panose="030F0702030302020204" pitchFamily="66" charset="0"/>
              </a:rPr>
              <a:t>The student who is being drawn on guesses what the picture is. </a:t>
            </a:r>
          </a:p>
          <a:p>
            <a:pPr>
              <a:lnSpc>
                <a:spcPts val="2100"/>
              </a:lnSpc>
            </a:pPr>
            <a:endParaRPr lang="en-US" sz="3200" dirty="0">
              <a:solidFill>
                <a:srgbClr val="000000"/>
              </a:solidFill>
              <a:latin typeface="Comic Sans MS" panose="030F0702030302020204" pitchFamily="66" charset="0"/>
            </a:endParaRPr>
          </a:p>
          <a:p>
            <a:pPr>
              <a:lnSpc>
                <a:spcPts val="4095"/>
              </a:lnSpc>
            </a:pPr>
            <a:r>
              <a:rPr lang="en-US" sz="3200" dirty="0">
                <a:solidFill>
                  <a:srgbClr val="000000"/>
                </a:solidFill>
                <a:latin typeface="Comic Sans MS" panose="030F0702030302020204" pitchFamily="66" charset="0"/>
              </a:rPr>
              <a:t>Each partner has a turn.</a:t>
            </a:r>
          </a:p>
        </p:txBody>
      </p:sp>
      <p:sp>
        <p:nvSpPr>
          <p:cNvPr id="10" name="Freeform 10"/>
          <p:cNvSpPr/>
          <p:nvPr/>
        </p:nvSpPr>
        <p:spPr>
          <a:xfrm>
            <a:off x="1285833" y="3729585"/>
            <a:ext cx="358545" cy="320391"/>
          </a:xfrm>
          <a:custGeom>
            <a:avLst/>
            <a:gdLst/>
            <a:ahLst/>
            <a:cxnLst/>
            <a:rect l="l" t="t" r="r" b="b"/>
            <a:pathLst>
              <a:path w="358545" h="320391">
                <a:moveTo>
                  <a:pt x="0" y="0"/>
                </a:moveTo>
                <a:lnTo>
                  <a:pt x="358545" y="0"/>
                </a:lnTo>
                <a:lnTo>
                  <a:pt x="358545" y="320391"/>
                </a:lnTo>
                <a:lnTo>
                  <a:pt x="0" y="32039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9276" t="-12213" r="-8185"/>
            </a:stretch>
          </a:blipFill>
        </p:spPr>
        <p:txBody>
          <a:bodyPr/>
          <a:lstStyle/>
          <a:p>
            <a:endParaRPr lang="en-AU"/>
          </a:p>
        </p:txBody>
      </p:sp>
      <p:grpSp>
        <p:nvGrpSpPr>
          <p:cNvPr id="11" name="Group 11"/>
          <p:cNvGrpSpPr/>
          <p:nvPr/>
        </p:nvGrpSpPr>
        <p:grpSpPr>
          <a:xfrm>
            <a:off x="10355415" y="1409118"/>
            <a:ext cx="6690461" cy="7549327"/>
            <a:chOff x="0" y="0"/>
            <a:chExt cx="8920615" cy="10065770"/>
          </a:xfrm>
        </p:grpSpPr>
        <p:sp>
          <p:nvSpPr>
            <p:cNvPr id="12" name="Freeform 12"/>
            <p:cNvSpPr/>
            <p:nvPr/>
          </p:nvSpPr>
          <p:spPr>
            <a:xfrm>
              <a:off x="4695749" y="0"/>
              <a:ext cx="4224866" cy="8666391"/>
            </a:xfrm>
            <a:custGeom>
              <a:avLst/>
              <a:gdLst/>
              <a:ahLst/>
              <a:cxnLst/>
              <a:rect l="l" t="t" r="r" b="b"/>
              <a:pathLst>
                <a:path w="4224866" h="8666391">
                  <a:moveTo>
                    <a:pt x="0" y="0"/>
                  </a:moveTo>
                  <a:lnTo>
                    <a:pt x="4224866" y="0"/>
                  </a:lnTo>
                  <a:lnTo>
                    <a:pt x="4224866" y="8666391"/>
                  </a:lnTo>
                  <a:lnTo>
                    <a:pt x="0" y="86663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en-AU"/>
            </a:p>
          </p:txBody>
        </p:sp>
        <p:sp>
          <p:nvSpPr>
            <p:cNvPr id="13" name="Freeform 13"/>
            <p:cNvSpPr/>
            <p:nvPr/>
          </p:nvSpPr>
          <p:spPr>
            <a:xfrm>
              <a:off x="0" y="2582308"/>
              <a:ext cx="5883872" cy="7483462"/>
            </a:xfrm>
            <a:custGeom>
              <a:avLst/>
              <a:gdLst/>
              <a:ahLst/>
              <a:cxnLst/>
              <a:rect l="l" t="t" r="r" b="b"/>
              <a:pathLst>
                <a:path w="5883872" h="7483462">
                  <a:moveTo>
                    <a:pt x="0" y="0"/>
                  </a:moveTo>
                  <a:lnTo>
                    <a:pt x="5883872" y="0"/>
                  </a:lnTo>
                  <a:lnTo>
                    <a:pt x="5883872" y="7483462"/>
                  </a:lnTo>
                  <a:lnTo>
                    <a:pt x="0" y="748346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AU"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745352" y="1213500"/>
            <a:ext cx="9961585" cy="22615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733"/>
              </a:lnSpc>
            </a:pPr>
            <a:r>
              <a:rPr lang="en-US" sz="9600" dirty="0">
                <a:solidFill>
                  <a:srgbClr val="FF5D26"/>
                </a:solidFill>
                <a:latin typeface="Comic Sans MS" panose="030F0702030302020204" pitchFamily="66" charset="0"/>
              </a:rPr>
              <a:t>The Back Drawing Game!</a:t>
            </a:r>
          </a:p>
        </p:txBody>
      </p:sp>
      <p:sp>
        <p:nvSpPr>
          <p:cNvPr id="15" name="Freeform 15"/>
          <p:cNvSpPr/>
          <p:nvPr/>
        </p:nvSpPr>
        <p:spPr>
          <a:xfrm>
            <a:off x="1285833" y="5400640"/>
            <a:ext cx="358545" cy="320391"/>
          </a:xfrm>
          <a:custGeom>
            <a:avLst/>
            <a:gdLst/>
            <a:ahLst/>
            <a:cxnLst/>
            <a:rect l="l" t="t" r="r" b="b"/>
            <a:pathLst>
              <a:path w="358545" h="320391">
                <a:moveTo>
                  <a:pt x="0" y="0"/>
                </a:moveTo>
                <a:lnTo>
                  <a:pt x="358545" y="0"/>
                </a:lnTo>
                <a:lnTo>
                  <a:pt x="358545" y="320391"/>
                </a:lnTo>
                <a:lnTo>
                  <a:pt x="0" y="32039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9276" t="-12213" r="-8185"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16" name="Freeform 16"/>
          <p:cNvSpPr/>
          <p:nvPr/>
        </p:nvSpPr>
        <p:spPr>
          <a:xfrm>
            <a:off x="1285833" y="7669982"/>
            <a:ext cx="358545" cy="320391"/>
          </a:xfrm>
          <a:custGeom>
            <a:avLst/>
            <a:gdLst/>
            <a:ahLst/>
            <a:cxnLst/>
            <a:rect l="l" t="t" r="r" b="b"/>
            <a:pathLst>
              <a:path w="358545" h="320391">
                <a:moveTo>
                  <a:pt x="0" y="0"/>
                </a:moveTo>
                <a:lnTo>
                  <a:pt x="358545" y="0"/>
                </a:lnTo>
                <a:lnTo>
                  <a:pt x="358545" y="320391"/>
                </a:lnTo>
                <a:lnTo>
                  <a:pt x="0" y="32039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9276" t="-12213" r="-8185"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17" name="Freeform 17"/>
          <p:cNvSpPr/>
          <p:nvPr/>
        </p:nvSpPr>
        <p:spPr>
          <a:xfrm>
            <a:off x="1285833" y="9023745"/>
            <a:ext cx="358545" cy="320391"/>
          </a:xfrm>
          <a:custGeom>
            <a:avLst/>
            <a:gdLst/>
            <a:ahLst/>
            <a:cxnLst/>
            <a:rect l="l" t="t" r="r" b="b"/>
            <a:pathLst>
              <a:path w="358545" h="320391">
                <a:moveTo>
                  <a:pt x="0" y="0"/>
                </a:moveTo>
                <a:lnTo>
                  <a:pt x="358545" y="0"/>
                </a:lnTo>
                <a:lnTo>
                  <a:pt x="358545" y="320391"/>
                </a:lnTo>
                <a:lnTo>
                  <a:pt x="0" y="32039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9276" t="-12213" r="-8185"/>
            </a:stretch>
          </a:blipFill>
        </p:spPr>
        <p:txBody>
          <a:bodyPr/>
          <a:lstStyle/>
          <a:p>
            <a:endParaRPr lang="en-AU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7264413" y="9258300"/>
            <a:ext cx="876300" cy="876300"/>
            <a:chOff x="0" y="0"/>
            <a:chExt cx="1168400" cy="11684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168400" cy="1168400"/>
            </a:xfrm>
            <a:custGeom>
              <a:avLst/>
              <a:gdLst/>
              <a:ahLst/>
              <a:cxnLst/>
              <a:rect l="l" t="t" r="r" b="b"/>
              <a:pathLst>
                <a:path w="1168400" h="1168400">
                  <a:moveTo>
                    <a:pt x="0" y="0"/>
                  </a:moveTo>
                  <a:lnTo>
                    <a:pt x="1168400" y="0"/>
                  </a:lnTo>
                  <a:lnTo>
                    <a:pt x="1168400" y="1168400"/>
                  </a:lnTo>
                  <a:lnTo>
                    <a:pt x="0" y="1168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AU"/>
            </a:p>
          </p:txBody>
        </p:sp>
        <p:sp>
          <p:nvSpPr>
            <p:cNvPr id="4" name="Freeform 4"/>
            <p:cNvSpPr/>
            <p:nvPr/>
          </p:nvSpPr>
          <p:spPr>
            <a:xfrm>
              <a:off x="96375" y="167764"/>
              <a:ext cx="975650" cy="832872"/>
            </a:xfrm>
            <a:custGeom>
              <a:avLst/>
              <a:gdLst/>
              <a:ahLst/>
              <a:cxnLst/>
              <a:rect l="l" t="t" r="r" b="b"/>
              <a:pathLst>
                <a:path w="975650" h="832872">
                  <a:moveTo>
                    <a:pt x="0" y="0"/>
                  </a:moveTo>
                  <a:lnTo>
                    <a:pt x="975650" y="0"/>
                  </a:lnTo>
                  <a:lnTo>
                    <a:pt x="975650" y="832872"/>
                  </a:lnTo>
                  <a:lnTo>
                    <a:pt x="0" y="8328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en-AU"/>
            </a:p>
          </p:txBody>
        </p:sp>
      </p:grpSp>
      <p:grpSp>
        <p:nvGrpSpPr>
          <p:cNvPr id="5" name="Group 5"/>
          <p:cNvGrpSpPr>
            <a:grpSpLocks noChangeAspect="1"/>
          </p:cNvGrpSpPr>
          <p:nvPr/>
        </p:nvGrpSpPr>
        <p:grpSpPr>
          <a:xfrm rot="-5400000">
            <a:off x="-8498229" y="3658907"/>
            <a:ext cx="26026283" cy="9879577"/>
            <a:chOff x="0" y="0"/>
            <a:chExt cx="6350000" cy="2410460"/>
          </a:xfrm>
        </p:grpSpPr>
        <p:sp>
          <p:nvSpPr>
            <p:cNvPr id="6" name="Freeform 6"/>
            <p:cNvSpPr/>
            <p:nvPr/>
          </p:nvSpPr>
          <p:spPr>
            <a:xfrm flipH="1" flipV="1">
              <a:off x="0" y="0"/>
              <a:ext cx="6350000" cy="2410460"/>
            </a:xfrm>
            <a:custGeom>
              <a:avLst/>
              <a:gdLst/>
              <a:ahLst/>
              <a:cxnLst/>
              <a:rect l="l" t="t" r="r" b="b"/>
              <a:pathLst>
                <a:path w="6350000" h="2410460">
                  <a:moveTo>
                    <a:pt x="6350000" y="2410460"/>
                  </a:moveTo>
                  <a:lnTo>
                    <a:pt x="0" y="2410460"/>
                  </a:lnTo>
                  <a:lnTo>
                    <a:pt x="0" y="0"/>
                  </a:lnTo>
                  <a:lnTo>
                    <a:pt x="6350000" y="0"/>
                  </a:lnTo>
                  <a:close/>
                </a:path>
              </a:pathLst>
            </a:custGeom>
            <a:blipFill>
              <a:blip r:embed="rId5"/>
              <a:stretch>
                <a:fillRect l="-44578" t="-76243" r="-12344" b="-186225"/>
              </a:stretch>
            </a:blipFill>
          </p:spPr>
          <p:txBody>
            <a:bodyPr/>
            <a:lstStyle/>
            <a:p>
              <a:endParaRPr lang="en-AU"/>
            </a:p>
          </p:txBody>
        </p:sp>
      </p:grpSp>
      <p:sp>
        <p:nvSpPr>
          <p:cNvPr id="7" name="Freeform 7"/>
          <p:cNvSpPr/>
          <p:nvPr/>
        </p:nvSpPr>
        <p:spPr>
          <a:xfrm rot="-5400000">
            <a:off x="-904234" y="2354644"/>
            <a:ext cx="8799946" cy="5499966"/>
          </a:xfrm>
          <a:custGeom>
            <a:avLst/>
            <a:gdLst/>
            <a:ahLst/>
            <a:cxnLst/>
            <a:rect l="l" t="t" r="r" b="b"/>
            <a:pathLst>
              <a:path w="8799946" h="5499966">
                <a:moveTo>
                  <a:pt x="0" y="0"/>
                </a:moveTo>
                <a:lnTo>
                  <a:pt x="8799946" y="0"/>
                </a:lnTo>
                <a:lnTo>
                  <a:pt x="8799946" y="5499966"/>
                </a:lnTo>
                <a:lnTo>
                  <a:pt x="0" y="549996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8" name="Freeform 8"/>
          <p:cNvSpPr/>
          <p:nvPr/>
        </p:nvSpPr>
        <p:spPr>
          <a:xfrm rot="-5400000">
            <a:off x="965084" y="2354644"/>
            <a:ext cx="8799946" cy="5499966"/>
          </a:xfrm>
          <a:custGeom>
            <a:avLst/>
            <a:gdLst/>
            <a:ahLst/>
            <a:cxnLst/>
            <a:rect l="l" t="t" r="r" b="b"/>
            <a:pathLst>
              <a:path w="8799946" h="5499966">
                <a:moveTo>
                  <a:pt x="0" y="0"/>
                </a:moveTo>
                <a:lnTo>
                  <a:pt x="8799946" y="0"/>
                </a:lnTo>
                <a:lnTo>
                  <a:pt x="8799946" y="5499966"/>
                </a:lnTo>
                <a:lnTo>
                  <a:pt x="0" y="549996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9" name="Freeform 9"/>
          <p:cNvSpPr/>
          <p:nvPr/>
        </p:nvSpPr>
        <p:spPr>
          <a:xfrm rot="5400000">
            <a:off x="6442622" y="2217795"/>
            <a:ext cx="10561955" cy="5773664"/>
          </a:xfrm>
          <a:custGeom>
            <a:avLst/>
            <a:gdLst/>
            <a:ahLst/>
            <a:cxnLst/>
            <a:rect l="l" t="t" r="r" b="b"/>
            <a:pathLst>
              <a:path w="10561955" h="5773664">
                <a:moveTo>
                  <a:pt x="0" y="0"/>
                </a:moveTo>
                <a:lnTo>
                  <a:pt x="10561955" y="0"/>
                </a:lnTo>
                <a:lnTo>
                  <a:pt x="10561955" y="5773664"/>
                </a:lnTo>
                <a:lnTo>
                  <a:pt x="0" y="577366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grpSp>
        <p:nvGrpSpPr>
          <p:cNvPr id="10" name="Group 10"/>
          <p:cNvGrpSpPr/>
          <p:nvPr/>
        </p:nvGrpSpPr>
        <p:grpSpPr>
          <a:xfrm>
            <a:off x="17264413" y="9258300"/>
            <a:ext cx="876300" cy="876300"/>
            <a:chOff x="0" y="0"/>
            <a:chExt cx="1168400" cy="11684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168400" cy="1168400"/>
            </a:xfrm>
            <a:custGeom>
              <a:avLst/>
              <a:gdLst/>
              <a:ahLst/>
              <a:cxnLst/>
              <a:rect l="l" t="t" r="r" b="b"/>
              <a:pathLst>
                <a:path w="1168400" h="1168400">
                  <a:moveTo>
                    <a:pt x="0" y="0"/>
                  </a:moveTo>
                  <a:lnTo>
                    <a:pt x="1168400" y="0"/>
                  </a:lnTo>
                  <a:lnTo>
                    <a:pt x="1168400" y="1168400"/>
                  </a:lnTo>
                  <a:lnTo>
                    <a:pt x="0" y="1168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AU"/>
            </a:p>
          </p:txBody>
        </p:sp>
        <p:sp>
          <p:nvSpPr>
            <p:cNvPr id="12" name="Freeform 12"/>
            <p:cNvSpPr/>
            <p:nvPr/>
          </p:nvSpPr>
          <p:spPr>
            <a:xfrm>
              <a:off x="96375" y="167764"/>
              <a:ext cx="975650" cy="832872"/>
            </a:xfrm>
            <a:custGeom>
              <a:avLst/>
              <a:gdLst/>
              <a:ahLst/>
              <a:cxnLst/>
              <a:rect l="l" t="t" r="r" b="b"/>
              <a:pathLst>
                <a:path w="975650" h="832872">
                  <a:moveTo>
                    <a:pt x="0" y="0"/>
                  </a:moveTo>
                  <a:lnTo>
                    <a:pt x="975650" y="0"/>
                  </a:lnTo>
                  <a:lnTo>
                    <a:pt x="975650" y="832872"/>
                  </a:lnTo>
                  <a:lnTo>
                    <a:pt x="0" y="8328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en-AU"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9296789" y="704654"/>
            <a:ext cx="8553646" cy="8553646"/>
            <a:chOff x="0" y="0"/>
            <a:chExt cx="812800" cy="8128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60338E"/>
            </a:solidFill>
          </p:spPr>
          <p:txBody>
            <a:bodyPr/>
            <a:lstStyle/>
            <a:p>
              <a:endParaRPr lang="en-AU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9798570" y="1243142"/>
            <a:ext cx="7550083" cy="7550083"/>
            <a:chOff x="0" y="0"/>
            <a:chExt cx="812800" cy="8128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AU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9" name="Freeform 19"/>
          <p:cNvSpPr/>
          <p:nvPr/>
        </p:nvSpPr>
        <p:spPr>
          <a:xfrm>
            <a:off x="3495739" y="903384"/>
            <a:ext cx="4515556" cy="4114800"/>
          </a:xfrm>
          <a:custGeom>
            <a:avLst/>
            <a:gdLst/>
            <a:ahLst/>
            <a:cxnLst/>
            <a:rect l="l" t="t" r="r" b="b"/>
            <a:pathLst>
              <a:path w="4515556" h="4114800">
                <a:moveTo>
                  <a:pt x="0" y="0"/>
                </a:moveTo>
                <a:lnTo>
                  <a:pt x="4515555" y="0"/>
                </a:lnTo>
                <a:lnTo>
                  <a:pt x="451555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20" name="Freeform 20"/>
          <p:cNvSpPr/>
          <p:nvPr/>
        </p:nvSpPr>
        <p:spPr>
          <a:xfrm>
            <a:off x="5202381" y="3486883"/>
            <a:ext cx="1408992" cy="153228"/>
          </a:xfrm>
          <a:custGeom>
            <a:avLst/>
            <a:gdLst/>
            <a:ahLst/>
            <a:cxnLst/>
            <a:rect l="l" t="t" r="r" b="b"/>
            <a:pathLst>
              <a:path w="1408992" h="153228">
                <a:moveTo>
                  <a:pt x="0" y="0"/>
                </a:moveTo>
                <a:lnTo>
                  <a:pt x="1408992" y="0"/>
                </a:lnTo>
                <a:lnTo>
                  <a:pt x="1408992" y="153227"/>
                </a:lnTo>
                <a:lnTo>
                  <a:pt x="0" y="15322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21" name="Freeform 21"/>
          <p:cNvSpPr/>
          <p:nvPr/>
        </p:nvSpPr>
        <p:spPr>
          <a:xfrm>
            <a:off x="745756" y="8522178"/>
            <a:ext cx="7369284" cy="958007"/>
          </a:xfrm>
          <a:custGeom>
            <a:avLst/>
            <a:gdLst/>
            <a:ahLst/>
            <a:cxnLst/>
            <a:rect l="l" t="t" r="r" b="b"/>
            <a:pathLst>
              <a:path w="7369284" h="958007">
                <a:moveTo>
                  <a:pt x="0" y="0"/>
                </a:moveTo>
                <a:lnTo>
                  <a:pt x="7369284" y="0"/>
                </a:lnTo>
                <a:lnTo>
                  <a:pt x="7369284" y="958006"/>
                </a:lnTo>
                <a:lnTo>
                  <a:pt x="0" y="958006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22" name="TextBox 22"/>
          <p:cNvSpPr txBox="1"/>
          <p:nvPr/>
        </p:nvSpPr>
        <p:spPr>
          <a:xfrm>
            <a:off x="10174955" y="3140845"/>
            <a:ext cx="7089458" cy="25953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2536"/>
              </a:lnSpc>
            </a:pPr>
            <a:r>
              <a:rPr lang="en-US" sz="13400" dirty="0">
                <a:solidFill>
                  <a:srgbClr val="000000"/>
                </a:solidFill>
                <a:latin typeface="Comic Sans MS" panose="030F0702030302020204" pitchFamily="66" charset="0"/>
              </a:rPr>
              <a:t>Honesty</a:t>
            </a:r>
          </a:p>
        </p:txBody>
      </p:sp>
      <p:sp>
        <p:nvSpPr>
          <p:cNvPr id="23" name="Freeform 23"/>
          <p:cNvSpPr/>
          <p:nvPr/>
        </p:nvSpPr>
        <p:spPr>
          <a:xfrm>
            <a:off x="204768" y="2725930"/>
            <a:ext cx="3769156" cy="7659674"/>
          </a:xfrm>
          <a:custGeom>
            <a:avLst/>
            <a:gdLst/>
            <a:ahLst/>
            <a:cxnLst/>
            <a:rect l="l" t="t" r="r" b="b"/>
            <a:pathLst>
              <a:path w="3769156" h="7659674">
                <a:moveTo>
                  <a:pt x="0" y="0"/>
                </a:moveTo>
                <a:lnTo>
                  <a:pt x="3769156" y="0"/>
                </a:lnTo>
                <a:lnTo>
                  <a:pt x="3769156" y="7659674"/>
                </a:lnTo>
                <a:lnTo>
                  <a:pt x="0" y="7659674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24" name="TextBox 24"/>
          <p:cNvSpPr txBox="1"/>
          <p:nvPr/>
        </p:nvSpPr>
        <p:spPr>
          <a:xfrm>
            <a:off x="1138971" y="6277756"/>
            <a:ext cx="2552493" cy="870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50"/>
              </a:lnSpc>
            </a:pPr>
            <a:r>
              <a:rPr lang="en-US" sz="2821">
                <a:solidFill>
                  <a:srgbClr val="FFFFFF"/>
                </a:solidFill>
                <a:latin typeface="Ciutadella 3"/>
              </a:rPr>
              <a:t>Honest </a:t>
            </a:r>
          </a:p>
          <a:p>
            <a:pPr algn="ctr">
              <a:lnSpc>
                <a:spcPts val="1410"/>
              </a:lnSpc>
            </a:pPr>
            <a:r>
              <a:rPr lang="en-US" sz="2821">
                <a:solidFill>
                  <a:srgbClr val="FFFFFF"/>
                </a:solidFill>
                <a:latin typeface="Ciutadella 3"/>
              </a:rPr>
              <a:t>Ollie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4045381" y="1419087"/>
            <a:ext cx="3116213" cy="20635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29"/>
              </a:lnSpc>
            </a:pPr>
            <a:r>
              <a:rPr lang="en-US" sz="2400" dirty="0">
                <a:solidFill>
                  <a:srgbClr val="000000"/>
                </a:solidFill>
                <a:latin typeface="Comic Sans MS" panose="030F0702030302020204" pitchFamily="66" charset="0"/>
              </a:rPr>
              <a:t>Hi! I’m Honest Ollie!</a:t>
            </a:r>
          </a:p>
          <a:p>
            <a:pPr algn="ctr">
              <a:lnSpc>
                <a:spcPts val="4129"/>
              </a:lnSpc>
            </a:pPr>
            <a:r>
              <a:rPr lang="en-US" sz="2400" dirty="0">
                <a:solidFill>
                  <a:srgbClr val="000000"/>
                </a:solidFill>
                <a:latin typeface="Comic Sans MS" panose="030F0702030302020204" pitchFamily="66" charset="0"/>
              </a:rPr>
              <a:t>Today, we’re going</a:t>
            </a:r>
          </a:p>
          <a:p>
            <a:pPr algn="ctr">
              <a:lnSpc>
                <a:spcPts val="4129"/>
              </a:lnSpc>
            </a:pPr>
            <a:r>
              <a:rPr lang="en-US" sz="2400" dirty="0">
                <a:solidFill>
                  <a:srgbClr val="000000"/>
                </a:solidFill>
                <a:latin typeface="Comic Sans MS" panose="030F0702030302020204" pitchFamily="66" charset="0"/>
              </a:rPr>
              <a:t>to investigate telling</a:t>
            </a:r>
          </a:p>
          <a:p>
            <a:pPr algn="ctr">
              <a:lnSpc>
                <a:spcPts val="4129"/>
              </a:lnSpc>
            </a:pPr>
            <a:r>
              <a:rPr lang="en-US" sz="2400" dirty="0">
                <a:solidFill>
                  <a:srgbClr val="000000"/>
                </a:solidFill>
                <a:latin typeface="Comic Sans MS" panose="030F0702030302020204" pitchFamily="66" charset="0"/>
              </a:rPr>
              <a:t>the TRUTH</a:t>
            </a:r>
            <a:r>
              <a:rPr lang="en-US" sz="2949" dirty="0">
                <a:solidFill>
                  <a:srgbClr val="000000"/>
                </a:solidFill>
                <a:latin typeface="Ciutadella 3"/>
              </a:rPr>
              <a:t>!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1438860" y="2433719"/>
            <a:ext cx="10736535" cy="5869097"/>
          </a:xfrm>
          <a:custGeom>
            <a:avLst/>
            <a:gdLst/>
            <a:ahLst/>
            <a:cxnLst/>
            <a:rect l="l" t="t" r="r" b="b"/>
            <a:pathLst>
              <a:path w="10736535" h="5869097">
                <a:moveTo>
                  <a:pt x="0" y="0"/>
                </a:moveTo>
                <a:lnTo>
                  <a:pt x="10736535" y="0"/>
                </a:lnTo>
                <a:lnTo>
                  <a:pt x="10736535" y="5869097"/>
                </a:lnTo>
                <a:lnTo>
                  <a:pt x="0" y="586909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3" name="TextBox 3"/>
          <p:cNvSpPr txBox="1"/>
          <p:nvPr/>
        </p:nvSpPr>
        <p:spPr>
          <a:xfrm>
            <a:off x="5046747" y="508484"/>
            <a:ext cx="8754937" cy="10010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8400"/>
              </a:lnSpc>
            </a:pPr>
            <a:r>
              <a:rPr lang="en-US" sz="6000" dirty="0">
                <a:solidFill>
                  <a:srgbClr val="10689B"/>
                </a:solidFill>
                <a:latin typeface="Comic Sans MS" panose="030F0702030302020204" pitchFamily="66" charset="0"/>
              </a:rPr>
              <a:t>Learning Intention: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5046747" y="1716442"/>
            <a:ext cx="12289947" cy="66729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3999" dirty="0">
                <a:solidFill>
                  <a:srgbClr val="000000"/>
                </a:solidFill>
                <a:latin typeface="Comic Sans MS" panose="030F0702030302020204" pitchFamily="66" charset="0"/>
              </a:rPr>
              <a:t>I am learning about </a:t>
            </a:r>
            <a:r>
              <a:rPr lang="en-US" sz="3999" u="sng" dirty="0">
                <a:solidFill>
                  <a:srgbClr val="000000"/>
                </a:solidFill>
                <a:latin typeface="Comic Sans MS" panose="030F0702030302020204" pitchFamily="66" charset="0"/>
              </a:rPr>
              <a:t>honesty</a:t>
            </a:r>
            <a:r>
              <a:rPr lang="en-US" sz="3999" dirty="0">
                <a:solidFill>
                  <a:srgbClr val="000000"/>
                </a:solidFill>
                <a:latin typeface="Comic Sans MS" panose="030F0702030302020204" pitchFamily="66" charset="0"/>
              </a:rPr>
              <a:t> and why it is </a:t>
            </a:r>
            <a:r>
              <a:rPr lang="en-US" sz="3999" u="sng" dirty="0">
                <a:solidFill>
                  <a:srgbClr val="000000"/>
                </a:solidFill>
                <a:latin typeface="Comic Sans MS" panose="030F0702030302020204" pitchFamily="66" charset="0"/>
              </a:rPr>
              <a:t>important</a:t>
            </a:r>
          </a:p>
        </p:txBody>
      </p:sp>
      <p:grpSp>
        <p:nvGrpSpPr>
          <p:cNvPr id="5" name="Group 5"/>
          <p:cNvGrpSpPr>
            <a:grpSpLocks noChangeAspect="1"/>
          </p:cNvGrpSpPr>
          <p:nvPr/>
        </p:nvGrpSpPr>
        <p:grpSpPr>
          <a:xfrm rot="-5400000">
            <a:off x="-11034363" y="2202580"/>
            <a:ext cx="22457144" cy="8524732"/>
            <a:chOff x="0" y="0"/>
            <a:chExt cx="6350000" cy="2410460"/>
          </a:xfrm>
        </p:grpSpPr>
        <p:sp>
          <p:nvSpPr>
            <p:cNvPr id="6" name="Freeform 6"/>
            <p:cNvSpPr/>
            <p:nvPr/>
          </p:nvSpPr>
          <p:spPr>
            <a:xfrm flipH="1" flipV="1">
              <a:off x="0" y="0"/>
              <a:ext cx="6350000" cy="2410460"/>
            </a:xfrm>
            <a:custGeom>
              <a:avLst/>
              <a:gdLst/>
              <a:ahLst/>
              <a:cxnLst/>
              <a:rect l="l" t="t" r="r" b="b"/>
              <a:pathLst>
                <a:path w="6350000" h="2410460">
                  <a:moveTo>
                    <a:pt x="6350000" y="2410460"/>
                  </a:moveTo>
                  <a:lnTo>
                    <a:pt x="0" y="2410460"/>
                  </a:lnTo>
                  <a:lnTo>
                    <a:pt x="0" y="0"/>
                  </a:lnTo>
                  <a:lnTo>
                    <a:pt x="6350000" y="0"/>
                  </a:lnTo>
                  <a:close/>
                </a:path>
              </a:pathLst>
            </a:custGeom>
            <a:blipFill>
              <a:blip r:embed="rId4"/>
              <a:stretch>
                <a:fillRect l="-34513" t="-118414" r="-22408" b="-144054"/>
              </a:stretch>
            </a:blipFill>
          </p:spPr>
          <p:txBody>
            <a:bodyPr/>
            <a:lstStyle/>
            <a:p>
              <a:endParaRPr lang="en-AU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7264413" y="9258300"/>
            <a:ext cx="876300" cy="876300"/>
            <a:chOff x="0" y="0"/>
            <a:chExt cx="1168400" cy="11684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168400" cy="1168400"/>
            </a:xfrm>
            <a:custGeom>
              <a:avLst/>
              <a:gdLst/>
              <a:ahLst/>
              <a:cxnLst/>
              <a:rect l="l" t="t" r="r" b="b"/>
              <a:pathLst>
                <a:path w="1168400" h="1168400">
                  <a:moveTo>
                    <a:pt x="0" y="0"/>
                  </a:moveTo>
                  <a:lnTo>
                    <a:pt x="1168400" y="0"/>
                  </a:lnTo>
                  <a:lnTo>
                    <a:pt x="1168400" y="1168400"/>
                  </a:lnTo>
                  <a:lnTo>
                    <a:pt x="0" y="1168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AU"/>
            </a:p>
          </p:txBody>
        </p:sp>
        <p:sp>
          <p:nvSpPr>
            <p:cNvPr id="9" name="Freeform 9"/>
            <p:cNvSpPr/>
            <p:nvPr/>
          </p:nvSpPr>
          <p:spPr>
            <a:xfrm>
              <a:off x="96375" y="167764"/>
              <a:ext cx="975650" cy="832872"/>
            </a:xfrm>
            <a:custGeom>
              <a:avLst/>
              <a:gdLst/>
              <a:ahLst/>
              <a:cxnLst/>
              <a:rect l="l" t="t" r="r" b="b"/>
              <a:pathLst>
                <a:path w="975650" h="832872">
                  <a:moveTo>
                    <a:pt x="0" y="0"/>
                  </a:moveTo>
                  <a:lnTo>
                    <a:pt x="975650" y="0"/>
                  </a:lnTo>
                  <a:lnTo>
                    <a:pt x="975650" y="832872"/>
                  </a:lnTo>
                  <a:lnTo>
                    <a:pt x="0" y="8328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n-AU"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5053969" y="3045820"/>
            <a:ext cx="6717711" cy="10010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8400"/>
              </a:lnSpc>
            </a:pPr>
            <a:r>
              <a:rPr lang="en-US" sz="6000" dirty="0">
                <a:solidFill>
                  <a:srgbClr val="00999E"/>
                </a:solidFill>
                <a:latin typeface="Comic Sans MS" panose="030F0702030302020204" pitchFamily="66" charset="0"/>
              </a:rPr>
              <a:t>Success Criteria: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5898078" y="4717625"/>
            <a:ext cx="10504269" cy="6544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599"/>
              </a:lnSpc>
              <a:spcBef>
                <a:spcPct val="0"/>
              </a:spcBef>
            </a:pPr>
            <a:r>
              <a:rPr lang="en-US" sz="3600" dirty="0">
                <a:solidFill>
                  <a:srgbClr val="000000"/>
                </a:solidFill>
                <a:latin typeface="Comic Sans MS" panose="030F0702030302020204" pitchFamily="66" charset="0"/>
              </a:rPr>
              <a:t>I can give </a:t>
            </a:r>
            <a:r>
              <a:rPr lang="en-US" sz="3600" u="sng" dirty="0">
                <a:solidFill>
                  <a:srgbClr val="000000"/>
                </a:solidFill>
                <a:latin typeface="Comic Sans MS" panose="030F0702030302020204" pitchFamily="66" charset="0"/>
              </a:rPr>
              <a:t>examples</a:t>
            </a:r>
            <a:r>
              <a:rPr lang="en-US" sz="3600" dirty="0">
                <a:solidFill>
                  <a:srgbClr val="000000"/>
                </a:solidFill>
                <a:latin typeface="Comic Sans MS" panose="030F0702030302020204" pitchFamily="66" charset="0"/>
              </a:rPr>
              <a:t> of what </a:t>
            </a:r>
            <a:r>
              <a:rPr lang="en-US" sz="3600" u="sng" dirty="0">
                <a:solidFill>
                  <a:srgbClr val="000000"/>
                </a:solidFill>
                <a:latin typeface="Comic Sans MS" panose="030F0702030302020204" pitchFamily="66" charset="0"/>
              </a:rPr>
              <a:t>honesty</a:t>
            </a:r>
            <a:r>
              <a:rPr lang="en-US" sz="3600" dirty="0">
                <a:solidFill>
                  <a:srgbClr val="000000"/>
                </a:solidFill>
                <a:latin typeface="Comic Sans MS" panose="030F0702030302020204" pitchFamily="66" charset="0"/>
              </a:rPr>
              <a:t> is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5898078" y="4029635"/>
            <a:ext cx="12065872" cy="654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599"/>
              </a:lnSpc>
              <a:spcBef>
                <a:spcPct val="0"/>
              </a:spcBef>
            </a:pPr>
            <a:r>
              <a:rPr lang="en-US" sz="3600" dirty="0">
                <a:solidFill>
                  <a:srgbClr val="000000"/>
                </a:solidFill>
                <a:latin typeface="Comic Sans MS" panose="030F0702030302020204" pitchFamily="66" charset="0"/>
              </a:rPr>
              <a:t>I can </a:t>
            </a:r>
            <a:r>
              <a:rPr lang="en-US" sz="3600" u="sng" dirty="0">
                <a:solidFill>
                  <a:srgbClr val="000000"/>
                </a:solidFill>
                <a:latin typeface="Comic Sans MS" panose="030F0702030302020204" pitchFamily="66" charset="0"/>
              </a:rPr>
              <a:t>discuss</a:t>
            </a:r>
            <a:r>
              <a:rPr lang="en-US" sz="3600" dirty="0">
                <a:solidFill>
                  <a:srgbClr val="000000"/>
                </a:solidFill>
                <a:latin typeface="Comic Sans MS" panose="030F0702030302020204" pitchFamily="66" charset="0"/>
              </a:rPr>
              <a:t> why being </a:t>
            </a:r>
            <a:r>
              <a:rPr lang="en-US" sz="3600" u="sng" dirty="0">
                <a:solidFill>
                  <a:srgbClr val="000000"/>
                </a:solidFill>
                <a:latin typeface="Comic Sans MS" panose="030F0702030302020204" pitchFamily="66" charset="0"/>
              </a:rPr>
              <a:t>truthful</a:t>
            </a:r>
            <a:r>
              <a:rPr lang="en-US" sz="3600" dirty="0">
                <a:solidFill>
                  <a:srgbClr val="000000"/>
                </a:solidFill>
                <a:latin typeface="Comic Sans MS" panose="030F0702030302020204" pitchFamily="66" charset="0"/>
              </a:rPr>
              <a:t> is </a:t>
            </a:r>
            <a:r>
              <a:rPr lang="en-US" sz="3600" u="sng" dirty="0">
                <a:solidFill>
                  <a:srgbClr val="000000"/>
                </a:solidFill>
                <a:latin typeface="Comic Sans MS" panose="030F0702030302020204" pitchFamily="66" charset="0"/>
              </a:rPr>
              <a:t>important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5898078" y="5418230"/>
            <a:ext cx="11005810" cy="654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599"/>
              </a:lnSpc>
              <a:spcBef>
                <a:spcPct val="0"/>
              </a:spcBef>
            </a:pPr>
            <a:r>
              <a:rPr lang="en-US" sz="3600" dirty="0">
                <a:solidFill>
                  <a:srgbClr val="000000"/>
                </a:solidFill>
                <a:latin typeface="Comic Sans MS" panose="030F0702030302020204" pitchFamily="66" charset="0"/>
              </a:rPr>
              <a:t>I can </a:t>
            </a:r>
            <a:r>
              <a:rPr lang="en-US" sz="3600" u="sng" dirty="0">
                <a:solidFill>
                  <a:srgbClr val="000000"/>
                </a:solidFill>
                <a:latin typeface="Comic Sans MS" panose="030F0702030302020204" pitchFamily="66" charset="0"/>
              </a:rPr>
              <a:t>explain</a:t>
            </a:r>
            <a:r>
              <a:rPr lang="en-US" sz="3600" dirty="0">
                <a:solidFill>
                  <a:srgbClr val="000000"/>
                </a:solidFill>
                <a:latin typeface="Comic Sans MS" panose="030F0702030302020204" pitchFamily="66" charset="0"/>
              </a:rPr>
              <a:t> how </a:t>
            </a:r>
            <a:r>
              <a:rPr lang="en-US" sz="3600" u="sng" dirty="0">
                <a:solidFill>
                  <a:srgbClr val="000000"/>
                </a:solidFill>
                <a:latin typeface="Comic Sans MS" panose="030F0702030302020204" pitchFamily="66" charset="0"/>
              </a:rPr>
              <a:t>honesty</a:t>
            </a:r>
            <a:r>
              <a:rPr lang="en-US" sz="3600" dirty="0">
                <a:solidFill>
                  <a:srgbClr val="000000"/>
                </a:solidFill>
                <a:latin typeface="Comic Sans MS" panose="030F0702030302020204" pitchFamily="66" charset="0"/>
              </a:rPr>
              <a:t> is a </a:t>
            </a:r>
            <a:r>
              <a:rPr lang="en-US" sz="3600" u="sng" dirty="0">
                <a:solidFill>
                  <a:srgbClr val="000000"/>
                </a:solidFill>
                <a:latin typeface="Comic Sans MS" panose="030F0702030302020204" pitchFamily="66" charset="0"/>
              </a:rPr>
              <a:t>form of kindness.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5262068" y="6789006"/>
            <a:ext cx="7650012" cy="10010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8400"/>
              </a:lnSpc>
            </a:pPr>
            <a:r>
              <a:rPr lang="en-US" sz="6000" dirty="0">
                <a:solidFill>
                  <a:srgbClr val="8DB553"/>
                </a:solidFill>
                <a:latin typeface="Comic Sans MS" panose="030F0702030302020204" pitchFamily="66" charset="0"/>
              </a:rPr>
              <a:t>This Is Because: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5784730" y="7855838"/>
            <a:ext cx="12204621" cy="20907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599"/>
              </a:lnSpc>
            </a:pPr>
            <a:r>
              <a:rPr lang="en-US" sz="3600" dirty="0">
                <a:solidFill>
                  <a:srgbClr val="000000"/>
                </a:solidFill>
                <a:latin typeface="Comic Sans MS" panose="030F0702030302020204" pitchFamily="66" charset="0"/>
              </a:rPr>
              <a:t>When we are honest, our friends and families trust and respect us. Honesty helps our minds and bodies feel </a:t>
            </a:r>
          </a:p>
          <a:p>
            <a:pPr>
              <a:lnSpc>
                <a:spcPts val="5599"/>
              </a:lnSpc>
              <a:spcBef>
                <a:spcPct val="0"/>
              </a:spcBef>
            </a:pPr>
            <a:r>
              <a:rPr lang="en-US" sz="3600" dirty="0">
                <a:solidFill>
                  <a:srgbClr val="000000"/>
                </a:solidFill>
                <a:latin typeface="Comic Sans MS" panose="030F0702030302020204" pitchFamily="66" charset="0"/>
              </a:rPr>
              <a:t>happier too!</a:t>
            </a:r>
          </a:p>
        </p:txBody>
      </p:sp>
      <p:sp>
        <p:nvSpPr>
          <p:cNvPr id="16" name="Freeform 16"/>
          <p:cNvSpPr/>
          <p:nvPr/>
        </p:nvSpPr>
        <p:spPr>
          <a:xfrm>
            <a:off x="5262068" y="4251418"/>
            <a:ext cx="358545" cy="320391"/>
          </a:xfrm>
          <a:custGeom>
            <a:avLst/>
            <a:gdLst/>
            <a:ahLst/>
            <a:cxnLst/>
            <a:rect l="l" t="t" r="r" b="b"/>
            <a:pathLst>
              <a:path w="358545" h="320391">
                <a:moveTo>
                  <a:pt x="0" y="0"/>
                </a:moveTo>
                <a:lnTo>
                  <a:pt x="358545" y="0"/>
                </a:lnTo>
                <a:lnTo>
                  <a:pt x="358545" y="320391"/>
                </a:lnTo>
                <a:lnTo>
                  <a:pt x="0" y="32039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9276" t="-12213" r="-8185"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17" name="Freeform 17"/>
          <p:cNvSpPr/>
          <p:nvPr/>
        </p:nvSpPr>
        <p:spPr>
          <a:xfrm>
            <a:off x="5262068" y="4962100"/>
            <a:ext cx="358545" cy="320391"/>
          </a:xfrm>
          <a:custGeom>
            <a:avLst/>
            <a:gdLst/>
            <a:ahLst/>
            <a:cxnLst/>
            <a:rect l="l" t="t" r="r" b="b"/>
            <a:pathLst>
              <a:path w="358545" h="320391">
                <a:moveTo>
                  <a:pt x="0" y="0"/>
                </a:moveTo>
                <a:lnTo>
                  <a:pt x="358545" y="0"/>
                </a:lnTo>
                <a:lnTo>
                  <a:pt x="358545" y="320391"/>
                </a:lnTo>
                <a:lnTo>
                  <a:pt x="0" y="32039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9276" t="-12213" r="-8185"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18" name="Freeform 18"/>
          <p:cNvSpPr/>
          <p:nvPr/>
        </p:nvSpPr>
        <p:spPr>
          <a:xfrm>
            <a:off x="5262068" y="5670059"/>
            <a:ext cx="358545" cy="320391"/>
          </a:xfrm>
          <a:custGeom>
            <a:avLst/>
            <a:gdLst/>
            <a:ahLst/>
            <a:cxnLst/>
            <a:rect l="l" t="t" r="r" b="b"/>
            <a:pathLst>
              <a:path w="358545" h="320391">
                <a:moveTo>
                  <a:pt x="0" y="0"/>
                </a:moveTo>
                <a:lnTo>
                  <a:pt x="358545" y="0"/>
                </a:lnTo>
                <a:lnTo>
                  <a:pt x="358545" y="320391"/>
                </a:lnTo>
                <a:lnTo>
                  <a:pt x="0" y="32039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9276" t="-12213" r="-8185"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19" name="Freeform 19"/>
          <p:cNvSpPr/>
          <p:nvPr/>
        </p:nvSpPr>
        <p:spPr>
          <a:xfrm>
            <a:off x="5262068" y="8084438"/>
            <a:ext cx="358545" cy="320391"/>
          </a:xfrm>
          <a:custGeom>
            <a:avLst/>
            <a:gdLst/>
            <a:ahLst/>
            <a:cxnLst/>
            <a:rect l="l" t="t" r="r" b="b"/>
            <a:pathLst>
              <a:path w="358545" h="320391">
                <a:moveTo>
                  <a:pt x="0" y="0"/>
                </a:moveTo>
                <a:lnTo>
                  <a:pt x="358545" y="0"/>
                </a:lnTo>
                <a:lnTo>
                  <a:pt x="358545" y="320391"/>
                </a:lnTo>
                <a:lnTo>
                  <a:pt x="0" y="32039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9276" t="-12213" r="-8185"/>
            </a:stretch>
          </a:blipFill>
        </p:spPr>
        <p:txBody>
          <a:bodyPr/>
          <a:lstStyle/>
          <a:p>
            <a:endParaRPr lang="en-AU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-2767769" y="-2078919"/>
            <a:ext cx="26123480" cy="18247054"/>
            <a:chOff x="0" y="0"/>
            <a:chExt cx="15163800" cy="10591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5163800" cy="10591800"/>
            </a:xfrm>
            <a:custGeom>
              <a:avLst/>
              <a:gdLst/>
              <a:ahLst/>
              <a:cxnLst/>
              <a:rect l="l" t="t" r="r" b="b"/>
              <a:pathLst>
                <a:path w="15163800" h="10591800">
                  <a:moveTo>
                    <a:pt x="15163800" y="254000"/>
                  </a:moveTo>
                  <a:lnTo>
                    <a:pt x="15163800" y="10337800"/>
                  </a:lnTo>
                  <a:cubicBezTo>
                    <a:pt x="15163800" y="10478135"/>
                    <a:pt x="15050136" y="10591800"/>
                    <a:pt x="14909800" y="10591800"/>
                  </a:cubicBezTo>
                  <a:lnTo>
                    <a:pt x="254000" y="10591800"/>
                  </a:lnTo>
                  <a:cubicBezTo>
                    <a:pt x="113665" y="10591800"/>
                    <a:pt x="0" y="10478135"/>
                    <a:pt x="0" y="10337800"/>
                  </a:cubicBezTo>
                  <a:lnTo>
                    <a:pt x="0" y="254000"/>
                  </a:lnTo>
                  <a:cubicBezTo>
                    <a:pt x="0" y="113665"/>
                    <a:pt x="113665" y="0"/>
                    <a:pt x="254000" y="0"/>
                  </a:cubicBezTo>
                  <a:lnTo>
                    <a:pt x="14909800" y="0"/>
                  </a:lnTo>
                  <a:cubicBezTo>
                    <a:pt x="15050136" y="0"/>
                    <a:pt x="15163800" y="113665"/>
                    <a:pt x="15163800" y="254000"/>
                  </a:cubicBezTo>
                  <a:close/>
                </a:path>
              </a:pathLst>
            </a:custGeom>
            <a:blipFill>
              <a:blip r:embed="rId2"/>
              <a:stretch>
                <a:fillRect l="-96946" t="-69006" r="-90637" b="-191998"/>
              </a:stretch>
            </a:blipFill>
          </p:spPr>
          <p:txBody>
            <a:bodyPr/>
            <a:lstStyle/>
            <a:p>
              <a:endParaRPr lang="en-AU"/>
            </a:p>
          </p:txBody>
        </p:sp>
      </p:grpSp>
      <p:sp>
        <p:nvSpPr>
          <p:cNvPr id="4" name="Freeform 4"/>
          <p:cNvSpPr/>
          <p:nvPr/>
        </p:nvSpPr>
        <p:spPr>
          <a:xfrm>
            <a:off x="4424984" y="424484"/>
            <a:ext cx="9438031" cy="9438031"/>
          </a:xfrm>
          <a:custGeom>
            <a:avLst/>
            <a:gdLst/>
            <a:ahLst/>
            <a:cxnLst/>
            <a:rect l="l" t="t" r="r" b="b"/>
            <a:pathLst>
              <a:path w="9438031" h="9438031">
                <a:moveTo>
                  <a:pt x="0" y="0"/>
                </a:moveTo>
                <a:lnTo>
                  <a:pt x="9438032" y="0"/>
                </a:lnTo>
                <a:lnTo>
                  <a:pt x="9438032" y="9438032"/>
                </a:lnTo>
                <a:lnTo>
                  <a:pt x="0" y="943803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 dirty="0"/>
          </a:p>
        </p:txBody>
      </p:sp>
      <p:grpSp>
        <p:nvGrpSpPr>
          <p:cNvPr id="5" name="Group 5"/>
          <p:cNvGrpSpPr/>
          <p:nvPr/>
        </p:nvGrpSpPr>
        <p:grpSpPr>
          <a:xfrm>
            <a:off x="17273938" y="9258300"/>
            <a:ext cx="876300" cy="876300"/>
            <a:chOff x="0" y="0"/>
            <a:chExt cx="1168400" cy="11684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168400" cy="1168400"/>
            </a:xfrm>
            <a:custGeom>
              <a:avLst/>
              <a:gdLst/>
              <a:ahLst/>
              <a:cxnLst/>
              <a:rect l="l" t="t" r="r" b="b"/>
              <a:pathLst>
                <a:path w="1168400" h="1168400">
                  <a:moveTo>
                    <a:pt x="0" y="0"/>
                  </a:moveTo>
                  <a:lnTo>
                    <a:pt x="1168400" y="0"/>
                  </a:lnTo>
                  <a:lnTo>
                    <a:pt x="1168400" y="1168400"/>
                  </a:lnTo>
                  <a:lnTo>
                    <a:pt x="0" y="1168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AU"/>
            </a:p>
          </p:txBody>
        </p:sp>
        <p:sp>
          <p:nvSpPr>
            <p:cNvPr id="7" name="Freeform 7"/>
            <p:cNvSpPr/>
            <p:nvPr/>
          </p:nvSpPr>
          <p:spPr>
            <a:xfrm>
              <a:off x="96375" y="167764"/>
              <a:ext cx="975650" cy="832872"/>
            </a:xfrm>
            <a:custGeom>
              <a:avLst/>
              <a:gdLst/>
              <a:ahLst/>
              <a:cxnLst/>
              <a:rect l="l" t="t" r="r" b="b"/>
              <a:pathLst>
                <a:path w="975650" h="832872">
                  <a:moveTo>
                    <a:pt x="0" y="0"/>
                  </a:moveTo>
                  <a:lnTo>
                    <a:pt x="975650" y="0"/>
                  </a:lnTo>
                  <a:lnTo>
                    <a:pt x="975650" y="832872"/>
                  </a:lnTo>
                  <a:lnTo>
                    <a:pt x="0" y="8328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en-AU"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5486400" y="1836400"/>
            <a:ext cx="7711463" cy="46486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0294"/>
              </a:lnSpc>
            </a:pPr>
            <a:r>
              <a:rPr lang="en-US" sz="24000" dirty="0">
                <a:solidFill>
                  <a:srgbClr val="000000"/>
                </a:solidFill>
                <a:latin typeface="Comic Sans MS" panose="030F0702030302020204" pitchFamily="66" charset="0"/>
              </a:rPr>
              <a:t>I DO</a:t>
            </a:r>
          </a:p>
        </p:txBody>
      </p:sp>
      <p:sp>
        <p:nvSpPr>
          <p:cNvPr id="9" name="Freeform 9"/>
          <p:cNvSpPr/>
          <p:nvPr/>
        </p:nvSpPr>
        <p:spPr>
          <a:xfrm>
            <a:off x="10474118" y="6235486"/>
            <a:ext cx="1436230" cy="1028700"/>
          </a:xfrm>
          <a:custGeom>
            <a:avLst/>
            <a:gdLst/>
            <a:ahLst/>
            <a:cxnLst/>
            <a:rect l="l" t="t" r="r" b="b"/>
            <a:pathLst>
              <a:path w="1436230" h="1028700">
                <a:moveTo>
                  <a:pt x="0" y="0"/>
                </a:moveTo>
                <a:lnTo>
                  <a:pt x="1436231" y="0"/>
                </a:lnTo>
                <a:lnTo>
                  <a:pt x="1436231" y="1028700"/>
                </a:lnTo>
                <a:lnTo>
                  <a:pt x="0" y="10287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10" name="Freeform 10"/>
          <p:cNvSpPr/>
          <p:nvPr/>
        </p:nvSpPr>
        <p:spPr>
          <a:xfrm>
            <a:off x="5930936" y="1602679"/>
            <a:ext cx="6377453" cy="1379849"/>
          </a:xfrm>
          <a:custGeom>
            <a:avLst/>
            <a:gdLst/>
            <a:ahLst/>
            <a:cxnLst/>
            <a:rect l="l" t="t" r="r" b="b"/>
            <a:pathLst>
              <a:path w="6377453" h="1379849">
                <a:moveTo>
                  <a:pt x="0" y="0"/>
                </a:moveTo>
                <a:lnTo>
                  <a:pt x="6377453" y="0"/>
                </a:lnTo>
                <a:lnTo>
                  <a:pt x="6377453" y="1379849"/>
                </a:lnTo>
                <a:lnTo>
                  <a:pt x="0" y="137984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11" name="Freeform 11"/>
          <p:cNvSpPr/>
          <p:nvPr/>
        </p:nvSpPr>
        <p:spPr>
          <a:xfrm>
            <a:off x="7194132" y="7568194"/>
            <a:ext cx="3851061" cy="1294919"/>
          </a:xfrm>
          <a:custGeom>
            <a:avLst/>
            <a:gdLst/>
            <a:ahLst/>
            <a:cxnLst/>
            <a:rect l="l" t="t" r="r" b="b"/>
            <a:pathLst>
              <a:path w="3851061" h="1294919">
                <a:moveTo>
                  <a:pt x="0" y="0"/>
                </a:moveTo>
                <a:lnTo>
                  <a:pt x="3851061" y="0"/>
                </a:lnTo>
                <a:lnTo>
                  <a:pt x="3851061" y="1294920"/>
                </a:lnTo>
                <a:lnTo>
                  <a:pt x="0" y="129492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alphaModFix amt="90000"/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12" name="TextBox 12"/>
          <p:cNvSpPr txBox="1"/>
          <p:nvPr/>
        </p:nvSpPr>
        <p:spPr>
          <a:xfrm>
            <a:off x="5930936" y="6032310"/>
            <a:ext cx="4157226" cy="12318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756"/>
              </a:lnSpc>
            </a:pPr>
            <a:r>
              <a:rPr lang="en-US" sz="6000" dirty="0">
                <a:solidFill>
                  <a:srgbClr val="000000"/>
                </a:solidFill>
                <a:latin typeface="Comic Sans MS" panose="030F0702030302020204" pitchFamily="66" charset="0"/>
              </a:rPr>
              <a:t>You Watch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8632256" y="-3390325"/>
            <a:ext cx="11888225" cy="16245182"/>
            <a:chOff x="0" y="0"/>
            <a:chExt cx="4646930" cy="6350000"/>
          </a:xfrm>
        </p:grpSpPr>
        <p:sp>
          <p:nvSpPr>
            <p:cNvPr id="3" name="Freeform 3"/>
            <p:cNvSpPr/>
            <p:nvPr/>
          </p:nvSpPr>
          <p:spPr>
            <a:xfrm>
              <a:off x="0" y="-35560"/>
              <a:ext cx="4744720" cy="6487160"/>
            </a:xfrm>
            <a:custGeom>
              <a:avLst/>
              <a:gdLst/>
              <a:ahLst/>
              <a:cxnLst/>
              <a:rect l="l" t="t" r="r" b="b"/>
              <a:pathLst>
                <a:path w="4744720" h="6487160">
                  <a:moveTo>
                    <a:pt x="1388110" y="1718310"/>
                  </a:moveTo>
                  <a:cubicBezTo>
                    <a:pt x="1254760" y="1751330"/>
                    <a:pt x="1121410" y="1788160"/>
                    <a:pt x="990600" y="1830070"/>
                  </a:cubicBezTo>
                  <a:cubicBezTo>
                    <a:pt x="588010" y="1955800"/>
                    <a:pt x="160020" y="1731010"/>
                    <a:pt x="34290" y="1328420"/>
                  </a:cubicBezTo>
                  <a:cubicBezTo>
                    <a:pt x="11430" y="1253490"/>
                    <a:pt x="0" y="1177290"/>
                    <a:pt x="0" y="1099820"/>
                  </a:cubicBezTo>
                  <a:lnTo>
                    <a:pt x="0" y="1099820"/>
                  </a:lnTo>
                  <a:cubicBezTo>
                    <a:pt x="0" y="878840"/>
                    <a:pt x="130810" y="678180"/>
                    <a:pt x="334010" y="590550"/>
                  </a:cubicBezTo>
                  <a:cubicBezTo>
                    <a:pt x="1270000" y="181610"/>
                    <a:pt x="2259330" y="0"/>
                    <a:pt x="3302000" y="40640"/>
                  </a:cubicBezTo>
                  <a:cubicBezTo>
                    <a:pt x="3633470" y="53340"/>
                    <a:pt x="3923030" y="266700"/>
                    <a:pt x="4032250" y="579120"/>
                  </a:cubicBezTo>
                  <a:cubicBezTo>
                    <a:pt x="4164330" y="867410"/>
                    <a:pt x="4095750" y="1207770"/>
                    <a:pt x="3864610" y="1423670"/>
                  </a:cubicBezTo>
                  <a:lnTo>
                    <a:pt x="3619500" y="1652270"/>
                  </a:lnTo>
                  <a:cubicBezTo>
                    <a:pt x="3658870" y="1645920"/>
                    <a:pt x="3698240" y="1642110"/>
                    <a:pt x="3738880" y="1642110"/>
                  </a:cubicBezTo>
                  <a:lnTo>
                    <a:pt x="3741420" y="1642110"/>
                  </a:lnTo>
                  <a:cubicBezTo>
                    <a:pt x="3774440" y="1642110"/>
                    <a:pt x="3808730" y="1644650"/>
                    <a:pt x="3841750" y="1648460"/>
                  </a:cubicBezTo>
                  <a:lnTo>
                    <a:pt x="3841750" y="1648460"/>
                  </a:lnTo>
                  <a:lnTo>
                    <a:pt x="3844290" y="1648460"/>
                  </a:lnTo>
                  <a:cubicBezTo>
                    <a:pt x="4038600" y="1675130"/>
                    <a:pt x="4213860" y="1779270"/>
                    <a:pt x="4330700" y="1935480"/>
                  </a:cubicBezTo>
                  <a:lnTo>
                    <a:pt x="4330700" y="1935480"/>
                  </a:lnTo>
                  <a:cubicBezTo>
                    <a:pt x="4457700" y="2104390"/>
                    <a:pt x="4505960" y="2320290"/>
                    <a:pt x="4462780" y="2527300"/>
                  </a:cubicBezTo>
                  <a:lnTo>
                    <a:pt x="4462780" y="2529840"/>
                  </a:lnTo>
                  <a:cubicBezTo>
                    <a:pt x="4424680" y="2710180"/>
                    <a:pt x="4319270" y="2868930"/>
                    <a:pt x="4169410" y="2975610"/>
                  </a:cubicBezTo>
                  <a:lnTo>
                    <a:pt x="3902710" y="3175000"/>
                  </a:lnTo>
                  <a:cubicBezTo>
                    <a:pt x="4048760" y="3172460"/>
                    <a:pt x="4192270" y="3214370"/>
                    <a:pt x="4315460" y="3295650"/>
                  </a:cubicBezTo>
                  <a:lnTo>
                    <a:pt x="4315460" y="3295650"/>
                  </a:lnTo>
                  <a:cubicBezTo>
                    <a:pt x="4641850" y="3509010"/>
                    <a:pt x="4744720" y="3940810"/>
                    <a:pt x="4550410" y="4278630"/>
                  </a:cubicBezTo>
                  <a:cubicBezTo>
                    <a:pt x="4521200" y="4343400"/>
                    <a:pt x="4481830" y="4404360"/>
                    <a:pt x="4434840" y="4458970"/>
                  </a:cubicBezTo>
                  <a:lnTo>
                    <a:pt x="3392170" y="6051550"/>
                  </a:lnTo>
                  <a:cubicBezTo>
                    <a:pt x="3169920" y="6391910"/>
                    <a:pt x="2713990" y="6487160"/>
                    <a:pt x="2373630" y="6264910"/>
                  </a:cubicBezTo>
                  <a:cubicBezTo>
                    <a:pt x="2373630" y="6264910"/>
                    <a:pt x="2373630" y="6264910"/>
                    <a:pt x="2373630" y="6264910"/>
                  </a:cubicBezTo>
                  <a:lnTo>
                    <a:pt x="2373630" y="6264910"/>
                  </a:lnTo>
                  <a:cubicBezTo>
                    <a:pt x="2032000" y="6042660"/>
                    <a:pt x="1936750" y="5586730"/>
                    <a:pt x="2159000" y="5247640"/>
                  </a:cubicBezTo>
                  <a:lnTo>
                    <a:pt x="2325370" y="4993640"/>
                  </a:lnTo>
                  <a:lnTo>
                    <a:pt x="1177290" y="5195570"/>
                  </a:lnTo>
                  <a:cubicBezTo>
                    <a:pt x="1031240" y="5220970"/>
                    <a:pt x="880110" y="5201920"/>
                    <a:pt x="745490" y="5140960"/>
                  </a:cubicBezTo>
                  <a:cubicBezTo>
                    <a:pt x="607060" y="5092700"/>
                    <a:pt x="486410" y="5005070"/>
                    <a:pt x="398780" y="4888230"/>
                  </a:cubicBezTo>
                  <a:lnTo>
                    <a:pt x="398780" y="4888230"/>
                  </a:lnTo>
                  <a:cubicBezTo>
                    <a:pt x="198120" y="4621530"/>
                    <a:pt x="203200" y="4253230"/>
                    <a:pt x="410210" y="3990340"/>
                  </a:cubicBezTo>
                  <a:cubicBezTo>
                    <a:pt x="330200" y="3950970"/>
                    <a:pt x="257810" y="3896360"/>
                    <a:pt x="196850" y="3831590"/>
                  </a:cubicBezTo>
                  <a:lnTo>
                    <a:pt x="196850" y="3831590"/>
                  </a:lnTo>
                  <a:cubicBezTo>
                    <a:pt x="71120" y="3695700"/>
                    <a:pt x="0" y="3517900"/>
                    <a:pt x="0" y="3332480"/>
                  </a:cubicBezTo>
                  <a:lnTo>
                    <a:pt x="0" y="3328670"/>
                  </a:lnTo>
                  <a:cubicBezTo>
                    <a:pt x="0" y="3300730"/>
                    <a:pt x="1270" y="3274060"/>
                    <a:pt x="5080" y="3246120"/>
                  </a:cubicBezTo>
                  <a:cubicBezTo>
                    <a:pt x="25400" y="3065780"/>
                    <a:pt x="111760" y="2899410"/>
                    <a:pt x="247650" y="2778760"/>
                  </a:cubicBezTo>
                  <a:lnTo>
                    <a:pt x="1388110" y="1718310"/>
                  </a:lnTo>
                  <a:lnTo>
                    <a:pt x="1388110" y="1718310"/>
                  </a:lnTo>
                  <a:close/>
                </a:path>
              </a:pathLst>
            </a:custGeom>
            <a:blipFill>
              <a:blip r:embed="rId2">
                <a:alphaModFix amt="1000"/>
              </a:blip>
              <a:stretch>
                <a:fillRect l="-149917" t="-39942" r="-207480" b="-153653"/>
              </a:stretch>
            </a:blipFill>
          </p:spPr>
          <p:txBody>
            <a:bodyPr/>
            <a:lstStyle/>
            <a:p>
              <a:endParaRPr lang="en-AU"/>
            </a:p>
          </p:txBody>
        </p:sp>
      </p:grpSp>
      <p:sp>
        <p:nvSpPr>
          <p:cNvPr id="4" name="Freeform 4"/>
          <p:cNvSpPr/>
          <p:nvPr/>
        </p:nvSpPr>
        <p:spPr>
          <a:xfrm rot="-10800000">
            <a:off x="0" y="-2681885"/>
            <a:ext cx="18288000" cy="9997085"/>
          </a:xfrm>
          <a:custGeom>
            <a:avLst/>
            <a:gdLst/>
            <a:ahLst/>
            <a:cxnLst/>
            <a:rect l="l" t="t" r="r" b="b"/>
            <a:pathLst>
              <a:path w="18288000" h="9997085">
                <a:moveTo>
                  <a:pt x="0" y="0"/>
                </a:moveTo>
                <a:lnTo>
                  <a:pt x="18288000" y="0"/>
                </a:lnTo>
                <a:lnTo>
                  <a:pt x="18288000" y="9997085"/>
                </a:lnTo>
                <a:lnTo>
                  <a:pt x="0" y="999708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grpSp>
        <p:nvGrpSpPr>
          <p:cNvPr id="5" name="Group 5"/>
          <p:cNvGrpSpPr>
            <a:grpSpLocks noChangeAspect="1"/>
          </p:cNvGrpSpPr>
          <p:nvPr/>
        </p:nvGrpSpPr>
        <p:grpSpPr>
          <a:xfrm rot="-10800000">
            <a:off x="-2934704" y="7315200"/>
            <a:ext cx="22457144" cy="8524732"/>
            <a:chOff x="0" y="0"/>
            <a:chExt cx="6350000" cy="241046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350000" cy="2410460"/>
            </a:xfrm>
            <a:custGeom>
              <a:avLst/>
              <a:gdLst/>
              <a:ahLst/>
              <a:cxnLst/>
              <a:rect l="l" t="t" r="r" b="b"/>
              <a:pathLst>
                <a:path w="6350000" h="2410460">
                  <a:moveTo>
                    <a:pt x="0" y="0"/>
                  </a:moveTo>
                  <a:lnTo>
                    <a:pt x="6350000" y="0"/>
                  </a:lnTo>
                  <a:lnTo>
                    <a:pt x="6350000" y="2410460"/>
                  </a:lnTo>
                  <a:lnTo>
                    <a:pt x="0" y="2410460"/>
                  </a:lnTo>
                  <a:close/>
                </a:path>
              </a:pathLst>
            </a:custGeom>
            <a:blipFill>
              <a:blip r:embed="rId5"/>
              <a:stretch>
                <a:fillRect l="-41939" t="-27591" r="-46053" b="-306644"/>
              </a:stretch>
            </a:blipFill>
          </p:spPr>
          <p:txBody>
            <a:bodyPr/>
            <a:lstStyle/>
            <a:p>
              <a:endParaRPr lang="en-AU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7264413" y="9258300"/>
            <a:ext cx="876300" cy="876300"/>
            <a:chOff x="0" y="0"/>
            <a:chExt cx="1168400" cy="11684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168400" cy="1168400"/>
            </a:xfrm>
            <a:custGeom>
              <a:avLst/>
              <a:gdLst/>
              <a:ahLst/>
              <a:cxnLst/>
              <a:rect l="l" t="t" r="r" b="b"/>
              <a:pathLst>
                <a:path w="1168400" h="1168400">
                  <a:moveTo>
                    <a:pt x="0" y="0"/>
                  </a:moveTo>
                  <a:lnTo>
                    <a:pt x="1168400" y="0"/>
                  </a:lnTo>
                  <a:lnTo>
                    <a:pt x="1168400" y="1168400"/>
                  </a:lnTo>
                  <a:lnTo>
                    <a:pt x="0" y="1168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AU"/>
            </a:p>
          </p:txBody>
        </p:sp>
        <p:sp>
          <p:nvSpPr>
            <p:cNvPr id="9" name="Freeform 9"/>
            <p:cNvSpPr/>
            <p:nvPr/>
          </p:nvSpPr>
          <p:spPr>
            <a:xfrm>
              <a:off x="96375" y="167764"/>
              <a:ext cx="975650" cy="832872"/>
            </a:xfrm>
            <a:custGeom>
              <a:avLst/>
              <a:gdLst/>
              <a:ahLst/>
              <a:cxnLst/>
              <a:rect l="l" t="t" r="r" b="b"/>
              <a:pathLst>
                <a:path w="975650" h="832872">
                  <a:moveTo>
                    <a:pt x="0" y="0"/>
                  </a:moveTo>
                  <a:lnTo>
                    <a:pt x="975650" y="0"/>
                  </a:lnTo>
                  <a:lnTo>
                    <a:pt x="975650" y="832872"/>
                  </a:lnTo>
                  <a:lnTo>
                    <a:pt x="0" y="8328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en-AU"/>
            </a:p>
          </p:txBody>
        </p:sp>
      </p:grpSp>
      <p:sp>
        <p:nvSpPr>
          <p:cNvPr id="10" name="Freeform 10"/>
          <p:cNvSpPr/>
          <p:nvPr/>
        </p:nvSpPr>
        <p:spPr>
          <a:xfrm>
            <a:off x="446672" y="257200"/>
            <a:ext cx="5833759" cy="5855718"/>
          </a:xfrm>
          <a:custGeom>
            <a:avLst/>
            <a:gdLst/>
            <a:ahLst/>
            <a:cxnLst/>
            <a:rect l="l" t="t" r="r" b="b"/>
            <a:pathLst>
              <a:path w="5833759" h="5855718">
                <a:moveTo>
                  <a:pt x="0" y="0"/>
                </a:moveTo>
                <a:lnTo>
                  <a:pt x="5833759" y="0"/>
                </a:lnTo>
                <a:lnTo>
                  <a:pt x="5833759" y="5855717"/>
                </a:lnTo>
                <a:lnTo>
                  <a:pt x="0" y="5855717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11" name="TextBox 11"/>
          <p:cNvSpPr txBox="1"/>
          <p:nvPr/>
        </p:nvSpPr>
        <p:spPr>
          <a:xfrm>
            <a:off x="6655194" y="147458"/>
            <a:ext cx="11047370" cy="20403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965"/>
              </a:lnSpc>
            </a:pPr>
            <a:r>
              <a:rPr lang="en-US" sz="9600" dirty="0">
                <a:solidFill>
                  <a:srgbClr val="AF1644"/>
                </a:solidFill>
                <a:latin typeface="Comic Sans MS" panose="030F0702030302020204" pitchFamily="66" charset="0"/>
              </a:rPr>
              <a:t>about HONESTY!</a:t>
            </a:r>
          </a:p>
        </p:txBody>
      </p:sp>
      <p:sp>
        <p:nvSpPr>
          <p:cNvPr id="12" name="Freeform 12"/>
          <p:cNvSpPr/>
          <p:nvPr/>
        </p:nvSpPr>
        <p:spPr>
          <a:xfrm>
            <a:off x="446672" y="6172200"/>
            <a:ext cx="6429375" cy="4114800"/>
          </a:xfrm>
          <a:custGeom>
            <a:avLst/>
            <a:gdLst/>
            <a:ahLst/>
            <a:cxnLst/>
            <a:rect l="l" t="t" r="r" b="b"/>
            <a:pathLst>
              <a:path w="6429375" h="4114800">
                <a:moveTo>
                  <a:pt x="0" y="0"/>
                </a:moveTo>
                <a:lnTo>
                  <a:pt x="6429375" y="0"/>
                </a:lnTo>
                <a:lnTo>
                  <a:pt x="642937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grpSp>
        <p:nvGrpSpPr>
          <p:cNvPr id="13" name="Group 13"/>
          <p:cNvGrpSpPr/>
          <p:nvPr/>
        </p:nvGrpSpPr>
        <p:grpSpPr>
          <a:xfrm>
            <a:off x="7215229" y="2349628"/>
            <a:ext cx="8765152" cy="561742"/>
            <a:chOff x="0" y="0"/>
            <a:chExt cx="11686869" cy="748990"/>
          </a:xfrm>
        </p:grpSpPr>
        <p:sp>
          <p:nvSpPr>
            <p:cNvPr id="14" name="Freeform 14"/>
            <p:cNvSpPr/>
            <p:nvPr/>
          </p:nvSpPr>
          <p:spPr>
            <a:xfrm>
              <a:off x="0" y="123545"/>
              <a:ext cx="478060" cy="427188"/>
            </a:xfrm>
            <a:custGeom>
              <a:avLst/>
              <a:gdLst/>
              <a:ahLst/>
              <a:cxnLst/>
              <a:rect l="l" t="t" r="r" b="b"/>
              <a:pathLst>
                <a:path w="478060" h="427188">
                  <a:moveTo>
                    <a:pt x="0" y="0"/>
                  </a:moveTo>
                  <a:lnTo>
                    <a:pt x="478060" y="0"/>
                  </a:lnTo>
                  <a:lnTo>
                    <a:pt x="478060" y="427188"/>
                  </a:lnTo>
                  <a:lnTo>
                    <a:pt x="0" y="4271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 l="-9276" t="-12213" r="-8185"/>
              </a:stretch>
            </a:blipFill>
          </p:spPr>
          <p:txBody>
            <a:bodyPr/>
            <a:lstStyle/>
            <a:p>
              <a:endParaRPr lang="en-AU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713863" y="-76200"/>
              <a:ext cx="10973006" cy="82519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5248"/>
                </a:lnSpc>
                <a:spcBef>
                  <a:spcPct val="0"/>
                </a:spcBef>
              </a:pPr>
              <a:r>
                <a:rPr lang="en-US" sz="3200" dirty="0">
                  <a:solidFill>
                    <a:srgbClr val="000000"/>
                  </a:solidFill>
                  <a:latin typeface="Comic Sans MS" panose="030F0702030302020204" pitchFamily="66" charset="0"/>
                </a:rPr>
                <a:t>What does honesty mean to you?</a:t>
              </a:r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7215229" y="2982807"/>
            <a:ext cx="11047370" cy="603178"/>
            <a:chOff x="0" y="-76200"/>
            <a:chExt cx="13983114" cy="804238"/>
          </a:xfrm>
        </p:grpSpPr>
        <p:sp>
          <p:nvSpPr>
            <p:cNvPr id="17" name="Freeform 17"/>
            <p:cNvSpPr/>
            <p:nvPr/>
          </p:nvSpPr>
          <p:spPr>
            <a:xfrm>
              <a:off x="0" y="160901"/>
              <a:ext cx="478060" cy="427188"/>
            </a:xfrm>
            <a:custGeom>
              <a:avLst/>
              <a:gdLst/>
              <a:ahLst/>
              <a:cxnLst/>
              <a:rect l="l" t="t" r="r" b="b"/>
              <a:pathLst>
                <a:path w="478060" h="427188">
                  <a:moveTo>
                    <a:pt x="0" y="0"/>
                  </a:moveTo>
                  <a:lnTo>
                    <a:pt x="478060" y="0"/>
                  </a:lnTo>
                  <a:lnTo>
                    <a:pt x="478060" y="427188"/>
                  </a:lnTo>
                  <a:lnTo>
                    <a:pt x="0" y="4271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 l="-9276" t="-12213" r="-8185"/>
              </a:stretch>
            </a:blipFill>
          </p:spPr>
          <p:txBody>
            <a:bodyPr/>
            <a:lstStyle/>
            <a:p>
              <a:endParaRPr lang="en-AU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713863" y="-76200"/>
              <a:ext cx="13269251" cy="80423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5248"/>
                </a:lnSpc>
                <a:spcBef>
                  <a:spcPct val="0"/>
                </a:spcBef>
              </a:pPr>
              <a:r>
                <a:rPr lang="en-US" sz="3200" dirty="0">
                  <a:solidFill>
                    <a:srgbClr val="000000"/>
                  </a:solidFill>
                  <a:latin typeface="Comic Sans MS" panose="030F0702030302020204" pitchFamily="66" charset="0"/>
                </a:rPr>
                <a:t>Why is honesty or telling the truth important?</a:t>
              </a:r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7215229" y="3677900"/>
            <a:ext cx="11519443" cy="603178"/>
            <a:chOff x="0" y="-76200"/>
            <a:chExt cx="15359257" cy="804238"/>
          </a:xfrm>
        </p:grpSpPr>
        <p:sp>
          <p:nvSpPr>
            <p:cNvPr id="20" name="Freeform 20"/>
            <p:cNvSpPr/>
            <p:nvPr/>
          </p:nvSpPr>
          <p:spPr>
            <a:xfrm>
              <a:off x="0" y="99635"/>
              <a:ext cx="478060" cy="427188"/>
            </a:xfrm>
            <a:custGeom>
              <a:avLst/>
              <a:gdLst/>
              <a:ahLst/>
              <a:cxnLst/>
              <a:rect l="l" t="t" r="r" b="b"/>
              <a:pathLst>
                <a:path w="478060" h="427188">
                  <a:moveTo>
                    <a:pt x="0" y="0"/>
                  </a:moveTo>
                  <a:lnTo>
                    <a:pt x="478060" y="0"/>
                  </a:lnTo>
                  <a:lnTo>
                    <a:pt x="478060" y="427188"/>
                  </a:lnTo>
                  <a:lnTo>
                    <a:pt x="0" y="4271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 l="-9276" t="-12213" r="-8185"/>
              </a:stretch>
            </a:blipFill>
          </p:spPr>
          <p:txBody>
            <a:bodyPr/>
            <a:lstStyle/>
            <a:p>
              <a:endParaRPr lang="en-AU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713863" y="-76200"/>
              <a:ext cx="14645394" cy="80423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5248"/>
                </a:lnSpc>
                <a:spcBef>
                  <a:spcPct val="0"/>
                </a:spcBef>
              </a:pPr>
              <a:r>
                <a:rPr lang="en-US" sz="3200" dirty="0">
                  <a:solidFill>
                    <a:srgbClr val="000000"/>
                  </a:solidFill>
                  <a:latin typeface="Comic Sans MS" panose="030F0702030302020204" pitchFamily="66" charset="0"/>
                </a:rPr>
                <a:t>How does it feel inside of your body to tell the truth?</a:t>
              </a:r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7215229" y="5125235"/>
            <a:ext cx="8765152" cy="561742"/>
            <a:chOff x="0" y="0"/>
            <a:chExt cx="11686869" cy="748990"/>
          </a:xfrm>
        </p:grpSpPr>
        <p:sp>
          <p:nvSpPr>
            <p:cNvPr id="23" name="Freeform 23"/>
            <p:cNvSpPr/>
            <p:nvPr/>
          </p:nvSpPr>
          <p:spPr>
            <a:xfrm>
              <a:off x="0" y="132374"/>
              <a:ext cx="478060" cy="427188"/>
            </a:xfrm>
            <a:custGeom>
              <a:avLst/>
              <a:gdLst/>
              <a:ahLst/>
              <a:cxnLst/>
              <a:rect l="l" t="t" r="r" b="b"/>
              <a:pathLst>
                <a:path w="478060" h="427188">
                  <a:moveTo>
                    <a:pt x="0" y="0"/>
                  </a:moveTo>
                  <a:lnTo>
                    <a:pt x="478060" y="0"/>
                  </a:lnTo>
                  <a:lnTo>
                    <a:pt x="478060" y="427188"/>
                  </a:lnTo>
                  <a:lnTo>
                    <a:pt x="0" y="4271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 l="-9276" t="-12213" r="-8185"/>
              </a:stretch>
            </a:blipFill>
          </p:spPr>
          <p:txBody>
            <a:bodyPr/>
            <a:lstStyle/>
            <a:p>
              <a:endParaRPr lang="en-AU"/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713863" y="-76200"/>
              <a:ext cx="10973006" cy="82519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5248"/>
                </a:lnSpc>
                <a:spcBef>
                  <a:spcPct val="0"/>
                </a:spcBef>
              </a:pPr>
              <a:r>
                <a:rPr lang="en-US" sz="3200" dirty="0">
                  <a:solidFill>
                    <a:srgbClr val="000000"/>
                  </a:solidFill>
                  <a:latin typeface="Comic Sans MS" panose="030F0702030302020204" pitchFamily="66" charset="0"/>
                </a:rPr>
                <a:t>What is the opposite of honesty? </a:t>
              </a:r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7214019" y="5763177"/>
            <a:ext cx="12308420" cy="616002"/>
            <a:chOff x="0" y="-76200"/>
            <a:chExt cx="16411227" cy="821337"/>
          </a:xfrm>
        </p:grpSpPr>
        <p:sp>
          <p:nvSpPr>
            <p:cNvPr id="26" name="TextBox 26"/>
            <p:cNvSpPr txBox="1"/>
            <p:nvPr/>
          </p:nvSpPr>
          <p:spPr>
            <a:xfrm>
              <a:off x="715476" y="-76200"/>
              <a:ext cx="15695751" cy="82133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5248"/>
                </a:lnSpc>
                <a:spcBef>
                  <a:spcPct val="0"/>
                </a:spcBef>
              </a:pPr>
              <a:r>
                <a:rPr lang="en-US" sz="3200" dirty="0">
                  <a:solidFill>
                    <a:srgbClr val="000000"/>
                  </a:solidFill>
                  <a:latin typeface="Comic Sans MS" panose="030F0702030302020204" pitchFamily="66" charset="0"/>
                </a:rPr>
                <a:t>When you are dishonest how does it feel in your body?</a:t>
              </a:r>
            </a:p>
          </p:txBody>
        </p:sp>
        <p:sp>
          <p:nvSpPr>
            <p:cNvPr id="27" name="Freeform 27"/>
            <p:cNvSpPr/>
            <p:nvPr/>
          </p:nvSpPr>
          <p:spPr>
            <a:xfrm>
              <a:off x="0" y="160901"/>
              <a:ext cx="478060" cy="427188"/>
            </a:xfrm>
            <a:custGeom>
              <a:avLst/>
              <a:gdLst/>
              <a:ahLst/>
              <a:cxnLst/>
              <a:rect l="l" t="t" r="r" b="b"/>
              <a:pathLst>
                <a:path w="478060" h="427188">
                  <a:moveTo>
                    <a:pt x="0" y="0"/>
                  </a:moveTo>
                  <a:lnTo>
                    <a:pt x="478060" y="0"/>
                  </a:lnTo>
                  <a:lnTo>
                    <a:pt x="478060" y="427188"/>
                  </a:lnTo>
                  <a:lnTo>
                    <a:pt x="0" y="4271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 l="-9276" t="-12213" r="-8185"/>
              </a:stretch>
            </a:blipFill>
          </p:spPr>
          <p:txBody>
            <a:bodyPr/>
            <a:lstStyle/>
            <a:p>
              <a:endParaRPr lang="en-AU"/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7214019" y="6515419"/>
            <a:ext cx="12307211" cy="561742"/>
            <a:chOff x="0" y="0"/>
            <a:chExt cx="16409614" cy="748990"/>
          </a:xfrm>
        </p:grpSpPr>
        <p:sp>
          <p:nvSpPr>
            <p:cNvPr id="29" name="TextBox 29"/>
            <p:cNvSpPr txBox="1"/>
            <p:nvPr/>
          </p:nvSpPr>
          <p:spPr>
            <a:xfrm>
              <a:off x="713863" y="-76200"/>
              <a:ext cx="15695751" cy="82519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5248"/>
                </a:lnSpc>
                <a:spcBef>
                  <a:spcPct val="0"/>
                </a:spcBef>
              </a:pPr>
              <a:r>
                <a:rPr lang="en-US" sz="3200" dirty="0">
                  <a:solidFill>
                    <a:srgbClr val="000000"/>
                  </a:solidFill>
                  <a:latin typeface="Comic Sans MS" panose="030F0702030302020204" pitchFamily="66" charset="0"/>
                </a:rPr>
                <a:t>Why do you think honesty is a form of kindness?</a:t>
              </a:r>
            </a:p>
          </p:txBody>
        </p:sp>
        <p:sp>
          <p:nvSpPr>
            <p:cNvPr id="30" name="Freeform 30"/>
            <p:cNvSpPr/>
            <p:nvPr/>
          </p:nvSpPr>
          <p:spPr>
            <a:xfrm>
              <a:off x="0" y="160901"/>
              <a:ext cx="478060" cy="427188"/>
            </a:xfrm>
            <a:custGeom>
              <a:avLst/>
              <a:gdLst/>
              <a:ahLst/>
              <a:cxnLst/>
              <a:rect l="l" t="t" r="r" b="b"/>
              <a:pathLst>
                <a:path w="478060" h="427188">
                  <a:moveTo>
                    <a:pt x="0" y="0"/>
                  </a:moveTo>
                  <a:lnTo>
                    <a:pt x="478060" y="0"/>
                  </a:lnTo>
                  <a:lnTo>
                    <a:pt x="478060" y="427188"/>
                  </a:lnTo>
                  <a:lnTo>
                    <a:pt x="0" y="4271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 l="-9276" t="-12213" r="-8185"/>
              </a:stretch>
            </a:blipFill>
          </p:spPr>
          <p:txBody>
            <a:bodyPr/>
            <a:lstStyle/>
            <a:p>
              <a:endParaRPr lang="en-AU"/>
            </a:p>
          </p:txBody>
        </p:sp>
      </p:grpSp>
      <p:grpSp>
        <p:nvGrpSpPr>
          <p:cNvPr id="31" name="Group 31"/>
          <p:cNvGrpSpPr/>
          <p:nvPr/>
        </p:nvGrpSpPr>
        <p:grpSpPr>
          <a:xfrm>
            <a:off x="7214019" y="4430142"/>
            <a:ext cx="10701870" cy="561742"/>
            <a:chOff x="0" y="0"/>
            <a:chExt cx="14269160" cy="748990"/>
          </a:xfrm>
        </p:grpSpPr>
        <p:sp>
          <p:nvSpPr>
            <p:cNvPr id="32" name="TextBox 32"/>
            <p:cNvSpPr txBox="1"/>
            <p:nvPr/>
          </p:nvSpPr>
          <p:spPr>
            <a:xfrm>
              <a:off x="715476" y="-76200"/>
              <a:ext cx="13553683" cy="82519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5248"/>
                </a:lnSpc>
                <a:spcBef>
                  <a:spcPct val="0"/>
                </a:spcBef>
              </a:pPr>
              <a:r>
                <a:rPr lang="en-US" sz="3200" dirty="0">
                  <a:solidFill>
                    <a:srgbClr val="000000"/>
                  </a:solidFill>
                  <a:latin typeface="Comic Sans MS" panose="030F0702030302020204" pitchFamily="66" charset="0"/>
                </a:rPr>
                <a:t>Is it easy to always tell the truth?</a:t>
              </a:r>
            </a:p>
          </p:txBody>
        </p:sp>
        <p:sp>
          <p:nvSpPr>
            <p:cNvPr id="33" name="Freeform 33"/>
            <p:cNvSpPr/>
            <p:nvPr/>
          </p:nvSpPr>
          <p:spPr>
            <a:xfrm>
              <a:off x="0" y="160901"/>
              <a:ext cx="478060" cy="427188"/>
            </a:xfrm>
            <a:custGeom>
              <a:avLst/>
              <a:gdLst/>
              <a:ahLst/>
              <a:cxnLst/>
              <a:rect l="l" t="t" r="r" b="b"/>
              <a:pathLst>
                <a:path w="478060" h="427188">
                  <a:moveTo>
                    <a:pt x="0" y="0"/>
                  </a:moveTo>
                  <a:lnTo>
                    <a:pt x="478060" y="0"/>
                  </a:lnTo>
                  <a:lnTo>
                    <a:pt x="478060" y="427188"/>
                  </a:lnTo>
                  <a:lnTo>
                    <a:pt x="0" y="4271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 l="-9276" t="-12213" r="-8185"/>
              </a:stretch>
            </a:blipFill>
          </p:spPr>
          <p:txBody>
            <a:bodyPr/>
            <a:lstStyle/>
            <a:p>
              <a:endParaRPr lang="en-AU"/>
            </a:p>
          </p:txBody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 rot="5400000">
            <a:off x="2609849" y="-3107124"/>
            <a:ext cx="12895047" cy="18461255"/>
            <a:chOff x="0" y="0"/>
            <a:chExt cx="10591800" cy="15163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0591800" cy="15163800"/>
            </a:xfrm>
            <a:custGeom>
              <a:avLst/>
              <a:gdLst/>
              <a:ahLst/>
              <a:cxnLst/>
              <a:rect l="l" t="t" r="r" b="b"/>
              <a:pathLst>
                <a:path w="10591800" h="15163800">
                  <a:moveTo>
                    <a:pt x="10591800" y="254000"/>
                  </a:moveTo>
                  <a:lnTo>
                    <a:pt x="10591800" y="14909800"/>
                  </a:lnTo>
                  <a:cubicBezTo>
                    <a:pt x="10591800" y="15050136"/>
                    <a:pt x="10478135" y="15163800"/>
                    <a:pt x="10337800" y="15163800"/>
                  </a:cubicBezTo>
                  <a:lnTo>
                    <a:pt x="254000" y="15163800"/>
                  </a:lnTo>
                  <a:cubicBezTo>
                    <a:pt x="113665" y="15163800"/>
                    <a:pt x="0" y="15050136"/>
                    <a:pt x="0" y="14909800"/>
                  </a:cubicBezTo>
                  <a:lnTo>
                    <a:pt x="0" y="254000"/>
                  </a:lnTo>
                  <a:cubicBezTo>
                    <a:pt x="0" y="113665"/>
                    <a:pt x="113665" y="0"/>
                    <a:pt x="254000" y="0"/>
                  </a:cubicBezTo>
                  <a:lnTo>
                    <a:pt x="10337800" y="0"/>
                  </a:lnTo>
                  <a:cubicBezTo>
                    <a:pt x="10478135" y="0"/>
                    <a:pt x="10591800" y="113665"/>
                    <a:pt x="10591800" y="254000"/>
                  </a:cubicBezTo>
                  <a:close/>
                </a:path>
              </a:pathLst>
            </a:custGeom>
            <a:blipFill>
              <a:blip r:embed="rId2"/>
              <a:stretch>
                <a:fillRect l="-207111" t="-62933" r="-158235" b="-122069"/>
              </a:stretch>
            </a:blipFill>
          </p:spPr>
          <p:txBody>
            <a:bodyPr/>
            <a:lstStyle/>
            <a:p>
              <a:endParaRPr lang="en-AU"/>
            </a:p>
          </p:txBody>
        </p:sp>
      </p:grpSp>
      <p:sp>
        <p:nvSpPr>
          <p:cNvPr id="4" name="Freeform 4"/>
          <p:cNvSpPr/>
          <p:nvPr/>
        </p:nvSpPr>
        <p:spPr>
          <a:xfrm>
            <a:off x="0" y="-324918"/>
            <a:ext cx="3676767" cy="845656"/>
          </a:xfrm>
          <a:custGeom>
            <a:avLst/>
            <a:gdLst/>
            <a:ahLst/>
            <a:cxnLst/>
            <a:rect l="l" t="t" r="r" b="b"/>
            <a:pathLst>
              <a:path w="3676767" h="845656">
                <a:moveTo>
                  <a:pt x="0" y="0"/>
                </a:moveTo>
                <a:lnTo>
                  <a:pt x="3676767" y="0"/>
                </a:lnTo>
                <a:lnTo>
                  <a:pt x="3676767" y="845656"/>
                </a:lnTo>
                <a:lnTo>
                  <a:pt x="0" y="84565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5" name="Freeform 5"/>
          <p:cNvSpPr/>
          <p:nvPr/>
        </p:nvSpPr>
        <p:spPr>
          <a:xfrm>
            <a:off x="3676767" y="-324918"/>
            <a:ext cx="3676767" cy="845656"/>
          </a:xfrm>
          <a:custGeom>
            <a:avLst/>
            <a:gdLst/>
            <a:ahLst/>
            <a:cxnLst/>
            <a:rect l="l" t="t" r="r" b="b"/>
            <a:pathLst>
              <a:path w="3676767" h="845656">
                <a:moveTo>
                  <a:pt x="0" y="0"/>
                </a:moveTo>
                <a:lnTo>
                  <a:pt x="3676766" y="0"/>
                </a:lnTo>
                <a:lnTo>
                  <a:pt x="3676766" y="845656"/>
                </a:lnTo>
                <a:lnTo>
                  <a:pt x="0" y="84565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6" name="Freeform 6"/>
          <p:cNvSpPr/>
          <p:nvPr/>
        </p:nvSpPr>
        <p:spPr>
          <a:xfrm>
            <a:off x="5639273" y="-324918"/>
            <a:ext cx="3676767" cy="845656"/>
          </a:xfrm>
          <a:custGeom>
            <a:avLst/>
            <a:gdLst/>
            <a:ahLst/>
            <a:cxnLst/>
            <a:rect l="l" t="t" r="r" b="b"/>
            <a:pathLst>
              <a:path w="3676767" h="845656">
                <a:moveTo>
                  <a:pt x="0" y="0"/>
                </a:moveTo>
                <a:lnTo>
                  <a:pt x="3676767" y="0"/>
                </a:lnTo>
                <a:lnTo>
                  <a:pt x="3676767" y="845656"/>
                </a:lnTo>
                <a:lnTo>
                  <a:pt x="0" y="84565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7" name="Freeform 7"/>
          <p:cNvSpPr/>
          <p:nvPr/>
        </p:nvSpPr>
        <p:spPr>
          <a:xfrm>
            <a:off x="8932586" y="-324918"/>
            <a:ext cx="3676767" cy="845656"/>
          </a:xfrm>
          <a:custGeom>
            <a:avLst/>
            <a:gdLst/>
            <a:ahLst/>
            <a:cxnLst/>
            <a:rect l="l" t="t" r="r" b="b"/>
            <a:pathLst>
              <a:path w="3676767" h="845656">
                <a:moveTo>
                  <a:pt x="0" y="0"/>
                </a:moveTo>
                <a:lnTo>
                  <a:pt x="3676766" y="0"/>
                </a:lnTo>
                <a:lnTo>
                  <a:pt x="3676766" y="845656"/>
                </a:lnTo>
                <a:lnTo>
                  <a:pt x="0" y="84565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8" name="Freeform 8"/>
          <p:cNvSpPr/>
          <p:nvPr/>
        </p:nvSpPr>
        <p:spPr>
          <a:xfrm>
            <a:off x="11983291" y="-324020"/>
            <a:ext cx="3676767" cy="845656"/>
          </a:xfrm>
          <a:custGeom>
            <a:avLst/>
            <a:gdLst/>
            <a:ahLst/>
            <a:cxnLst/>
            <a:rect l="l" t="t" r="r" b="b"/>
            <a:pathLst>
              <a:path w="3676767" h="845656">
                <a:moveTo>
                  <a:pt x="0" y="0"/>
                </a:moveTo>
                <a:lnTo>
                  <a:pt x="3676766" y="0"/>
                </a:lnTo>
                <a:lnTo>
                  <a:pt x="3676766" y="845656"/>
                </a:lnTo>
                <a:lnTo>
                  <a:pt x="0" y="84565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9" name="Freeform 9"/>
          <p:cNvSpPr/>
          <p:nvPr/>
        </p:nvSpPr>
        <p:spPr>
          <a:xfrm>
            <a:off x="15420917" y="-324918"/>
            <a:ext cx="3676767" cy="845656"/>
          </a:xfrm>
          <a:custGeom>
            <a:avLst/>
            <a:gdLst/>
            <a:ahLst/>
            <a:cxnLst/>
            <a:rect l="l" t="t" r="r" b="b"/>
            <a:pathLst>
              <a:path w="3676767" h="845656">
                <a:moveTo>
                  <a:pt x="0" y="0"/>
                </a:moveTo>
                <a:lnTo>
                  <a:pt x="3676766" y="0"/>
                </a:lnTo>
                <a:lnTo>
                  <a:pt x="3676766" y="845656"/>
                </a:lnTo>
                <a:lnTo>
                  <a:pt x="0" y="84565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10" name="Freeform 10"/>
          <p:cNvSpPr/>
          <p:nvPr/>
        </p:nvSpPr>
        <p:spPr>
          <a:xfrm rot="-5400000">
            <a:off x="-1956391" y="1533563"/>
            <a:ext cx="3983281" cy="916155"/>
          </a:xfrm>
          <a:custGeom>
            <a:avLst/>
            <a:gdLst/>
            <a:ahLst/>
            <a:cxnLst/>
            <a:rect l="l" t="t" r="r" b="b"/>
            <a:pathLst>
              <a:path w="3983281" h="916155">
                <a:moveTo>
                  <a:pt x="0" y="0"/>
                </a:moveTo>
                <a:lnTo>
                  <a:pt x="3983281" y="0"/>
                </a:lnTo>
                <a:lnTo>
                  <a:pt x="3983281" y="916155"/>
                </a:lnTo>
                <a:lnTo>
                  <a:pt x="0" y="91615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11" name="Freeform 11"/>
          <p:cNvSpPr/>
          <p:nvPr/>
        </p:nvSpPr>
        <p:spPr>
          <a:xfrm>
            <a:off x="0" y="3819642"/>
            <a:ext cx="18288000" cy="4206240"/>
          </a:xfrm>
          <a:custGeom>
            <a:avLst/>
            <a:gdLst/>
            <a:ahLst/>
            <a:cxnLst/>
            <a:rect l="l" t="t" r="r" b="b"/>
            <a:pathLst>
              <a:path w="18288000" h="4206240">
                <a:moveTo>
                  <a:pt x="0" y="0"/>
                </a:moveTo>
                <a:lnTo>
                  <a:pt x="18288000" y="0"/>
                </a:lnTo>
                <a:lnTo>
                  <a:pt x="18288000" y="4206240"/>
                </a:lnTo>
                <a:lnTo>
                  <a:pt x="0" y="420624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12" name="Freeform 12"/>
          <p:cNvSpPr/>
          <p:nvPr/>
        </p:nvSpPr>
        <p:spPr>
          <a:xfrm rot="-5400000">
            <a:off x="16331609" y="1533563"/>
            <a:ext cx="3983281" cy="916155"/>
          </a:xfrm>
          <a:custGeom>
            <a:avLst/>
            <a:gdLst/>
            <a:ahLst/>
            <a:cxnLst/>
            <a:rect l="l" t="t" r="r" b="b"/>
            <a:pathLst>
              <a:path w="3983281" h="916155">
                <a:moveTo>
                  <a:pt x="0" y="0"/>
                </a:moveTo>
                <a:lnTo>
                  <a:pt x="3983281" y="0"/>
                </a:lnTo>
                <a:lnTo>
                  <a:pt x="3983281" y="916155"/>
                </a:lnTo>
                <a:lnTo>
                  <a:pt x="0" y="91615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13" name="Freeform 13"/>
          <p:cNvSpPr/>
          <p:nvPr/>
        </p:nvSpPr>
        <p:spPr>
          <a:xfrm>
            <a:off x="172040" y="6419265"/>
            <a:ext cx="18288000" cy="4206240"/>
          </a:xfrm>
          <a:custGeom>
            <a:avLst/>
            <a:gdLst/>
            <a:ahLst/>
            <a:cxnLst/>
            <a:rect l="l" t="t" r="r" b="b"/>
            <a:pathLst>
              <a:path w="18288000" h="4206240">
                <a:moveTo>
                  <a:pt x="0" y="0"/>
                </a:moveTo>
                <a:lnTo>
                  <a:pt x="18288000" y="0"/>
                </a:lnTo>
                <a:lnTo>
                  <a:pt x="18288000" y="4206240"/>
                </a:lnTo>
                <a:lnTo>
                  <a:pt x="0" y="420624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grpSp>
        <p:nvGrpSpPr>
          <p:cNvPr id="14" name="Group 14"/>
          <p:cNvGrpSpPr/>
          <p:nvPr/>
        </p:nvGrpSpPr>
        <p:grpSpPr>
          <a:xfrm>
            <a:off x="17264413" y="9258300"/>
            <a:ext cx="876300" cy="876300"/>
            <a:chOff x="0" y="0"/>
            <a:chExt cx="1168400" cy="11684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168400" cy="1168400"/>
            </a:xfrm>
            <a:custGeom>
              <a:avLst/>
              <a:gdLst/>
              <a:ahLst/>
              <a:cxnLst/>
              <a:rect l="l" t="t" r="r" b="b"/>
              <a:pathLst>
                <a:path w="1168400" h="1168400">
                  <a:moveTo>
                    <a:pt x="0" y="0"/>
                  </a:moveTo>
                  <a:lnTo>
                    <a:pt x="1168400" y="0"/>
                  </a:lnTo>
                  <a:lnTo>
                    <a:pt x="1168400" y="1168400"/>
                  </a:lnTo>
                  <a:lnTo>
                    <a:pt x="0" y="1168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AU"/>
            </a:p>
          </p:txBody>
        </p:sp>
        <p:sp>
          <p:nvSpPr>
            <p:cNvPr id="16" name="Freeform 16"/>
            <p:cNvSpPr/>
            <p:nvPr/>
          </p:nvSpPr>
          <p:spPr>
            <a:xfrm>
              <a:off x="96375" y="167764"/>
              <a:ext cx="975650" cy="832872"/>
            </a:xfrm>
            <a:custGeom>
              <a:avLst/>
              <a:gdLst/>
              <a:ahLst/>
              <a:cxnLst/>
              <a:rect l="l" t="t" r="r" b="b"/>
              <a:pathLst>
                <a:path w="975650" h="832872">
                  <a:moveTo>
                    <a:pt x="0" y="0"/>
                  </a:moveTo>
                  <a:lnTo>
                    <a:pt x="975650" y="0"/>
                  </a:lnTo>
                  <a:lnTo>
                    <a:pt x="975650" y="832872"/>
                  </a:lnTo>
                  <a:lnTo>
                    <a:pt x="0" y="8328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n-AU"/>
            </a:p>
          </p:txBody>
        </p:sp>
      </p:grpSp>
      <p:sp>
        <p:nvSpPr>
          <p:cNvPr id="17" name="Freeform 17"/>
          <p:cNvSpPr/>
          <p:nvPr/>
        </p:nvSpPr>
        <p:spPr>
          <a:xfrm>
            <a:off x="958090" y="1008179"/>
            <a:ext cx="16459613" cy="2324920"/>
          </a:xfrm>
          <a:custGeom>
            <a:avLst/>
            <a:gdLst/>
            <a:ahLst/>
            <a:cxnLst/>
            <a:rect l="l" t="t" r="r" b="b"/>
            <a:pathLst>
              <a:path w="16459613" h="2324920">
                <a:moveTo>
                  <a:pt x="0" y="0"/>
                </a:moveTo>
                <a:lnTo>
                  <a:pt x="16459613" y="0"/>
                </a:lnTo>
                <a:lnTo>
                  <a:pt x="16459613" y="2324920"/>
                </a:lnTo>
                <a:lnTo>
                  <a:pt x="0" y="232492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18" name="Freeform 18"/>
          <p:cNvSpPr/>
          <p:nvPr/>
        </p:nvSpPr>
        <p:spPr>
          <a:xfrm>
            <a:off x="493326" y="6507102"/>
            <a:ext cx="4331340" cy="3627498"/>
          </a:xfrm>
          <a:custGeom>
            <a:avLst/>
            <a:gdLst/>
            <a:ahLst/>
            <a:cxnLst/>
            <a:rect l="l" t="t" r="r" b="b"/>
            <a:pathLst>
              <a:path w="4331340" h="3627498">
                <a:moveTo>
                  <a:pt x="0" y="0"/>
                </a:moveTo>
                <a:lnTo>
                  <a:pt x="4331341" y="0"/>
                </a:lnTo>
                <a:lnTo>
                  <a:pt x="4331341" y="3627498"/>
                </a:lnTo>
                <a:lnTo>
                  <a:pt x="0" y="362749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19" name="Freeform 19"/>
          <p:cNvSpPr/>
          <p:nvPr/>
        </p:nvSpPr>
        <p:spPr>
          <a:xfrm flipH="1">
            <a:off x="5073003" y="4149318"/>
            <a:ext cx="12792168" cy="5233160"/>
          </a:xfrm>
          <a:custGeom>
            <a:avLst/>
            <a:gdLst/>
            <a:ahLst/>
            <a:cxnLst/>
            <a:rect l="l" t="t" r="r" b="b"/>
            <a:pathLst>
              <a:path w="12792168" h="5233160">
                <a:moveTo>
                  <a:pt x="12792169" y="0"/>
                </a:moveTo>
                <a:lnTo>
                  <a:pt x="0" y="0"/>
                </a:lnTo>
                <a:lnTo>
                  <a:pt x="0" y="5233160"/>
                </a:lnTo>
                <a:lnTo>
                  <a:pt x="12792169" y="5233160"/>
                </a:lnTo>
                <a:lnTo>
                  <a:pt x="12792169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20" name="Freeform 20"/>
          <p:cNvSpPr/>
          <p:nvPr/>
        </p:nvSpPr>
        <p:spPr>
          <a:xfrm>
            <a:off x="2262697" y="6765898"/>
            <a:ext cx="1038472" cy="1364167"/>
          </a:xfrm>
          <a:custGeom>
            <a:avLst/>
            <a:gdLst/>
            <a:ahLst/>
            <a:cxnLst/>
            <a:rect l="l" t="t" r="r" b="b"/>
            <a:pathLst>
              <a:path w="1038472" h="1364167">
                <a:moveTo>
                  <a:pt x="0" y="0"/>
                </a:moveTo>
                <a:lnTo>
                  <a:pt x="1038473" y="0"/>
                </a:lnTo>
                <a:lnTo>
                  <a:pt x="1038473" y="1364167"/>
                </a:lnTo>
                <a:lnTo>
                  <a:pt x="0" y="1364167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21" name="TextBox 21"/>
          <p:cNvSpPr txBox="1"/>
          <p:nvPr/>
        </p:nvSpPr>
        <p:spPr>
          <a:xfrm>
            <a:off x="2262697" y="409575"/>
            <a:ext cx="13850399" cy="26818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524"/>
              </a:lnSpc>
            </a:pPr>
            <a:r>
              <a:rPr lang="en-US" sz="13400" dirty="0">
                <a:solidFill>
                  <a:srgbClr val="AF1644"/>
                </a:solidFill>
                <a:latin typeface="Comic Sans MS" panose="030F0702030302020204" pitchFamily="66" charset="0"/>
              </a:rPr>
              <a:t>Honesty is...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7992243" y="4207510"/>
            <a:ext cx="6953690" cy="5967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3600" dirty="0">
                <a:solidFill>
                  <a:srgbClr val="12100B"/>
                </a:solidFill>
                <a:latin typeface="Comic Sans MS" panose="030F0702030302020204" pitchFamily="66" charset="0"/>
              </a:rPr>
              <a:t>Whole Class Definition: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-2767769" y="-2078919"/>
            <a:ext cx="26123480" cy="18247054"/>
            <a:chOff x="0" y="0"/>
            <a:chExt cx="15163800" cy="10591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5163800" cy="10591800"/>
            </a:xfrm>
            <a:custGeom>
              <a:avLst/>
              <a:gdLst/>
              <a:ahLst/>
              <a:cxnLst/>
              <a:rect l="l" t="t" r="r" b="b"/>
              <a:pathLst>
                <a:path w="15163800" h="10591800">
                  <a:moveTo>
                    <a:pt x="15163800" y="254000"/>
                  </a:moveTo>
                  <a:lnTo>
                    <a:pt x="15163800" y="10337800"/>
                  </a:lnTo>
                  <a:cubicBezTo>
                    <a:pt x="15163800" y="10478135"/>
                    <a:pt x="15050136" y="10591800"/>
                    <a:pt x="14909800" y="10591800"/>
                  </a:cubicBezTo>
                  <a:lnTo>
                    <a:pt x="254000" y="10591800"/>
                  </a:lnTo>
                  <a:cubicBezTo>
                    <a:pt x="113665" y="10591800"/>
                    <a:pt x="0" y="10478135"/>
                    <a:pt x="0" y="10337800"/>
                  </a:cubicBezTo>
                  <a:lnTo>
                    <a:pt x="0" y="254000"/>
                  </a:lnTo>
                  <a:cubicBezTo>
                    <a:pt x="0" y="113665"/>
                    <a:pt x="113665" y="0"/>
                    <a:pt x="254000" y="0"/>
                  </a:cubicBezTo>
                  <a:lnTo>
                    <a:pt x="14909800" y="0"/>
                  </a:lnTo>
                  <a:cubicBezTo>
                    <a:pt x="15050136" y="0"/>
                    <a:pt x="15163800" y="113665"/>
                    <a:pt x="15163800" y="254000"/>
                  </a:cubicBezTo>
                  <a:close/>
                </a:path>
              </a:pathLst>
            </a:custGeom>
            <a:blipFill>
              <a:blip r:embed="rId2"/>
              <a:stretch>
                <a:fillRect l="-96946" t="-69006" r="-90637" b="-191998"/>
              </a:stretch>
            </a:blipFill>
          </p:spPr>
          <p:txBody>
            <a:bodyPr/>
            <a:lstStyle/>
            <a:p>
              <a:endParaRPr lang="en-AU"/>
            </a:p>
          </p:txBody>
        </p:sp>
      </p:grpSp>
      <p:sp>
        <p:nvSpPr>
          <p:cNvPr id="4" name="Freeform 4"/>
          <p:cNvSpPr/>
          <p:nvPr/>
        </p:nvSpPr>
        <p:spPr>
          <a:xfrm rot="-10800000">
            <a:off x="8951247" y="2494082"/>
            <a:ext cx="9693336" cy="5298835"/>
          </a:xfrm>
          <a:custGeom>
            <a:avLst/>
            <a:gdLst/>
            <a:ahLst/>
            <a:cxnLst/>
            <a:rect l="l" t="t" r="r" b="b"/>
            <a:pathLst>
              <a:path w="9693336" h="5298835">
                <a:moveTo>
                  <a:pt x="0" y="0"/>
                </a:moveTo>
                <a:lnTo>
                  <a:pt x="9693336" y="0"/>
                </a:lnTo>
                <a:lnTo>
                  <a:pt x="9693336" y="5298836"/>
                </a:lnTo>
                <a:lnTo>
                  <a:pt x="0" y="529883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5" name="Freeform 5"/>
          <p:cNvSpPr/>
          <p:nvPr/>
        </p:nvSpPr>
        <p:spPr>
          <a:xfrm rot="-10800000">
            <a:off x="0" y="2494082"/>
            <a:ext cx="9693336" cy="5298835"/>
          </a:xfrm>
          <a:custGeom>
            <a:avLst/>
            <a:gdLst/>
            <a:ahLst/>
            <a:cxnLst/>
            <a:rect l="l" t="t" r="r" b="b"/>
            <a:pathLst>
              <a:path w="9693336" h="5298835">
                <a:moveTo>
                  <a:pt x="0" y="0"/>
                </a:moveTo>
                <a:lnTo>
                  <a:pt x="9693336" y="0"/>
                </a:lnTo>
                <a:lnTo>
                  <a:pt x="9693336" y="5298836"/>
                </a:lnTo>
                <a:lnTo>
                  <a:pt x="0" y="529883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grpSp>
        <p:nvGrpSpPr>
          <p:cNvPr id="6" name="Group 6"/>
          <p:cNvGrpSpPr/>
          <p:nvPr/>
        </p:nvGrpSpPr>
        <p:grpSpPr>
          <a:xfrm rot="-6617013">
            <a:off x="16860817" y="8949886"/>
            <a:ext cx="3567534" cy="3121592"/>
            <a:chOff x="0" y="0"/>
            <a:chExt cx="812800" cy="7112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711200"/>
            </a:xfrm>
            <a:custGeom>
              <a:avLst/>
              <a:gdLst/>
              <a:ahLst/>
              <a:cxnLst/>
              <a:rect l="l" t="t" r="r" b="b"/>
              <a:pathLst>
                <a:path w="812800" h="711200">
                  <a:moveTo>
                    <a:pt x="406400" y="0"/>
                  </a:moveTo>
                  <a:lnTo>
                    <a:pt x="812800" y="711200"/>
                  </a:lnTo>
                  <a:lnTo>
                    <a:pt x="0" y="7112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AU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127000" y="292100"/>
              <a:ext cx="558800" cy="3683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7264413" y="9258300"/>
            <a:ext cx="876300" cy="876300"/>
            <a:chOff x="0" y="0"/>
            <a:chExt cx="1168400" cy="11684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168400" cy="1168400"/>
            </a:xfrm>
            <a:custGeom>
              <a:avLst/>
              <a:gdLst/>
              <a:ahLst/>
              <a:cxnLst/>
              <a:rect l="l" t="t" r="r" b="b"/>
              <a:pathLst>
                <a:path w="1168400" h="1168400">
                  <a:moveTo>
                    <a:pt x="0" y="0"/>
                  </a:moveTo>
                  <a:lnTo>
                    <a:pt x="1168400" y="0"/>
                  </a:lnTo>
                  <a:lnTo>
                    <a:pt x="1168400" y="1168400"/>
                  </a:lnTo>
                  <a:lnTo>
                    <a:pt x="0" y="1168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AU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96375" y="167764"/>
              <a:ext cx="975650" cy="832872"/>
            </a:xfrm>
            <a:custGeom>
              <a:avLst/>
              <a:gdLst/>
              <a:ahLst/>
              <a:cxnLst/>
              <a:rect l="l" t="t" r="r" b="b"/>
              <a:pathLst>
                <a:path w="975650" h="832872">
                  <a:moveTo>
                    <a:pt x="0" y="0"/>
                  </a:moveTo>
                  <a:lnTo>
                    <a:pt x="975650" y="0"/>
                  </a:lnTo>
                  <a:lnTo>
                    <a:pt x="975650" y="832872"/>
                  </a:lnTo>
                  <a:lnTo>
                    <a:pt x="0" y="8328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n-AU"/>
            </a:p>
          </p:txBody>
        </p:sp>
      </p:grpSp>
      <p:sp>
        <p:nvSpPr>
          <p:cNvPr id="12" name="Freeform 12"/>
          <p:cNvSpPr/>
          <p:nvPr/>
        </p:nvSpPr>
        <p:spPr>
          <a:xfrm>
            <a:off x="-228802" y="5385733"/>
            <a:ext cx="18516802" cy="2407184"/>
          </a:xfrm>
          <a:custGeom>
            <a:avLst/>
            <a:gdLst/>
            <a:ahLst/>
            <a:cxnLst/>
            <a:rect l="l" t="t" r="r" b="b"/>
            <a:pathLst>
              <a:path w="18516802" h="2407184">
                <a:moveTo>
                  <a:pt x="0" y="0"/>
                </a:moveTo>
                <a:lnTo>
                  <a:pt x="18516802" y="0"/>
                </a:lnTo>
                <a:lnTo>
                  <a:pt x="18516802" y="2407185"/>
                </a:lnTo>
                <a:lnTo>
                  <a:pt x="0" y="240718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grpSp>
        <p:nvGrpSpPr>
          <p:cNvPr id="13" name="Group 13"/>
          <p:cNvGrpSpPr/>
          <p:nvPr/>
        </p:nvGrpSpPr>
        <p:grpSpPr>
          <a:xfrm>
            <a:off x="653624" y="379246"/>
            <a:ext cx="4554793" cy="9256244"/>
            <a:chOff x="0" y="0"/>
            <a:chExt cx="6073058" cy="12341659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6073058" cy="12341659"/>
            </a:xfrm>
            <a:custGeom>
              <a:avLst/>
              <a:gdLst/>
              <a:ahLst/>
              <a:cxnLst/>
              <a:rect l="l" t="t" r="r" b="b"/>
              <a:pathLst>
                <a:path w="6073058" h="12341659">
                  <a:moveTo>
                    <a:pt x="0" y="0"/>
                  </a:moveTo>
                  <a:lnTo>
                    <a:pt x="6073058" y="0"/>
                  </a:lnTo>
                  <a:lnTo>
                    <a:pt x="6073058" y="12341659"/>
                  </a:lnTo>
                  <a:lnTo>
                    <a:pt x="0" y="123416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AU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1735853" y="5803523"/>
              <a:ext cx="3875193" cy="127196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497"/>
                </a:lnSpc>
              </a:pPr>
              <a:r>
                <a:rPr lang="en-US" sz="3212">
                  <a:solidFill>
                    <a:srgbClr val="FFFFFF"/>
                  </a:solidFill>
                  <a:latin typeface="Ciutadella 3"/>
                </a:rPr>
                <a:t>Honest </a:t>
              </a:r>
            </a:p>
            <a:p>
              <a:pPr algn="ctr">
                <a:lnSpc>
                  <a:spcPts val="1606"/>
                </a:lnSpc>
              </a:pPr>
              <a:r>
                <a:rPr lang="en-US" sz="3212">
                  <a:solidFill>
                    <a:srgbClr val="FFFFFF"/>
                  </a:solidFill>
                  <a:latin typeface="Ciutadella 3"/>
                </a:rPr>
                <a:t>Ollie</a:t>
              </a:r>
            </a:p>
          </p:txBody>
        </p:sp>
      </p:grpSp>
      <p:sp>
        <p:nvSpPr>
          <p:cNvPr id="16" name="Freeform 16"/>
          <p:cNvSpPr/>
          <p:nvPr/>
        </p:nvSpPr>
        <p:spPr>
          <a:xfrm>
            <a:off x="5539534" y="219828"/>
            <a:ext cx="12451833" cy="9914772"/>
          </a:xfrm>
          <a:custGeom>
            <a:avLst/>
            <a:gdLst/>
            <a:ahLst/>
            <a:cxnLst/>
            <a:rect l="l" t="t" r="r" b="b"/>
            <a:pathLst>
              <a:path w="12451833" h="9914772">
                <a:moveTo>
                  <a:pt x="0" y="0"/>
                </a:moveTo>
                <a:lnTo>
                  <a:pt x="12451833" y="0"/>
                </a:lnTo>
                <a:lnTo>
                  <a:pt x="12451833" y="9914772"/>
                </a:lnTo>
                <a:lnTo>
                  <a:pt x="0" y="9914772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17" name="TextBox 17"/>
          <p:cNvSpPr txBox="1"/>
          <p:nvPr/>
        </p:nvSpPr>
        <p:spPr>
          <a:xfrm>
            <a:off x="9460766" y="2354993"/>
            <a:ext cx="4274158" cy="16274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75"/>
              </a:lnSpc>
            </a:pPr>
            <a:r>
              <a:rPr lang="en-US" sz="4000" dirty="0">
                <a:solidFill>
                  <a:srgbClr val="000000"/>
                </a:solidFill>
                <a:latin typeface="Comic Sans MS" panose="030F0702030302020204" pitchFamily="66" charset="0"/>
              </a:rPr>
              <a:t>Honest Ollie says:</a:t>
            </a:r>
          </a:p>
          <a:p>
            <a:pPr algn="ctr">
              <a:lnSpc>
                <a:spcPts val="6575"/>
              </a:lnSpc>
            </a:pPr>
            <a:endParaRPr lang="en-US" sz="4696" dirty="0">
              <a:solidFill>
                <a:srgbClr val="000000"/>
              </a:solidFill>
              <a:latin typeface="Ciutadella 3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8512173" y="3180001"/>
            <a:ext cx="6712379" cy="44114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11"/>
              </a:lnSpc>
            </a:pPr>
            <a:r>
              <a:rPr lang="en-US" sz="4185" dirty="0">
                <a:solidFill>
                  <a:srgbClr val="000000"/>
                </a:solidFill>
                <a:latin typeface="Ciutadella 1"/>
              </a:rPr>
              <a:t>“</a:t>
            </a:r>
            <a:r>
              <a:rPr lang="en-US" sz="3600" dirty="0">
                <a:solidFill>
                  <a:srgbClr val="000000"/>
                </a:solidFill>
                <a:latin typeface="Comic Sans MS" panose="030F0702030302020204" pitchFamily="66" charset="0"/>
              </a:rPr>
              <a:t>Honesty is speaking truthfully and behaving truthfully</a:t>
            </a:r>
          </a:p>
          <a:p>
            <a:pPr algn="ctr">
              <a:lnSpc>
                <a:spcPts val="4311"/>
              </a:lnSpc>
            </a:pPr>
            <a:r>
              <a:rPr lang="en-US" sz="3600" dirty="0">
                <a:solidFill>
                  <a:srgbClr val="000000"/>
                </a:solidFill>
                <a:latin typeface="Comic Sans MS" panose="030F0702030302020204" pitchFamily="66" charset="0"/>
              </a:rPr>
              <a:t>even when it is hard.</a:t>
            </a:r>
          </a:p>
          <a:p>
            <a:pPr algn="ctr">
              <a:lnSpc>
                <a:spcPts val="4311"/>
              </a:lnSpc>
            </a:pPr>
            <a:r>
              <a:rPr lang="en-US" sz="3600" dirty="0">
                <a:solidFill>
                  <a:srgbClr val="000000"/>
                </a:solidFill>
                <a:latin typeface="Comic Sans MS" panose="030F0702030302020204" pitchFamily="66" charset="0"/>
              </a:rPr>
              <a:t>Speaking truthfully means we ONLY say what truly happened. Behaving truthfully means we treat others and their belongings respectfully.”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</TotalTime>
  <Words>1000</Words>
  <Application>Microsoft Office PowerPoint</Application>
  <PresentationFormat>Custom</PresentationFormat>
  <Paragraphs>150</Paragraphs>
  <Slides>28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6" baseType="lpstr">
      <vt:lpstr>Ciutadella 6</vt:lpstr>
      <vt:lpstr>Ciutadella 3</vt:lpstr>
      <vt:lpstr>Arial</vt:lpstr>
      <vt:lpstr>Ciutadella 1</vt:lpstr>
      <vt:lpstr>Calibri</vt:lpstr>
      <vt:lpstr>Ciutadella 2</vt:lpstr>
      <vt:lpstr>Comic Sans MS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2_Slides_Honesty_Truth_Yrs 5 &amp; 6</dc:title>
  <dc:creator>Justine Whipper</dc:creator>
  <cp:lastModifiedBy>Justine Whipper</cp:lastModifiedBy>
  <cp:revision>3</cp:revision>
  <dcterms:created xsi:type="dcterms:W3CDTF">2006-08-16T00:00:00Z</dcterms:created>
  <dcterms:modified xsi:type="dcterms:W3CDTF">2024-02-01T09:04:02Z</dcterms:modified>
  <dc:identifier>DAF08MY0I2Y</dc:identifier>
</cp:coreProperties>
</file>