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18288000" cy="10287000"/>
  <p:notesSz cx="6858000" cy="9144000"/>
  <p:embeddedFontLst>
    <p:embeddedFont>
      <p:font typeface="Ciutadella 2" panose="020B0604020202020204" charset="0"/>
      <p:regular r:id="rId27"/>
    </p:embeddedFont>
    <p:embeddedFont>
      <p:font typeface="Ciutadella 3" panose="020B0604020202020204" charset="0"/>
      <p:regular r:id="rId28"/>
    </p:embeddedFont>
    <p:embeddedFont>
      <p:font typeface="Ciutadella 4" panose="020B0604020202020204" charset="0"/>
      <p:regular r:id="rId29"/>
    </p:embeddedFont>
    <p:embeddedFont>
      <p:font typeface="Comic Sans MS" panose="030F0702030302020204" pitchFamily="66" charset="0"/>
      <p:regular r:id="rId30"/>
      <p:bold r:id="rId31"/>
      <p:italic r:id="rId32"/>
      <p:boldItalic r:id="rId33"/>
    </p:embeddedFont>
    <p:embeddedFont>
      <p:font typeface="Trebuchet MS" panose="020B0603020202020204" pitchFamily="34" charset="0"/>
      <p:regular r:id="rId34"/>
      <p:bold r:id="rId35"/>
      <p:italic r:id="rId36"/>
      <p:boldItalic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39" d="100"/>
          <a:sy n="39" d="100"/>
        </p:scale>
        <p:origin x="1016" y="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43.png"/><Relationship Id="rId7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svg"/><Relationship Id="rId11" Type="http://schemas.openxmlformats.org/officeDocument/2006/relationships/image" Target="../media/image48.png"/><Relationship Id="rId5" Type="http://schemas.openxmlformats.org/officeDocument/2006/relationships/image" Target="../media/image45.png"/><Relationship Id="rId10" Type="http://schemas.openxmlformats.org/officeDocument/2006/relationships/image" Target="../media/image47.png"/><Relationship Id="rId4" Type="http://schemas.openxmlformats.org/officeDocument/2006/relationships/image" Target="../media/image44.svg"/><Relationship Id="rId9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5.svg"/><Relationship Id="rId7" Type="http://schemas.openxmlformats.org/officeDocument/2006/relationships/image" Target="../media/image6.png"/><Relationship Id="rId12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svg"/><Relationship Id="rId11" Type="http://schemas.openxmlformats.org/officeDocument/2006/relationships/image" Target="../media/image52.svg"/><Relationship Id="rId5" Type="http://schemas.openxmlformats.org/officeDocument/2006/relationships/image" Target="../media/image34.png"/><Relationship Id="rId10" Type="http://schemas.openxmlformats.org/officeDocument/2006/relationships/image" Target="../media/image51.png"/><Relationship Id="rId4" Type="http://schemas.openxmlformats.org/officeDocument/2006/relationships/image" Target="../media/image1.png"/><Relationship Id="rId9" Type="http://schemas.openxmlformats.org/officeDocument/2006/relationships/image" Target="../media/image50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4.png"/><Relationship Id="rId7" Type="http://schemas.openxmlformats.org/officeDocument/2006/relationships/image" Target="../media/image54.svg"/><Relationship Id="rId12" Type="http://schemas.openxmlformats.org/officeDocument/2006/relationships/image" Target="../media/image59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5" Type="http://schemas.openxmlformats.org/officeDocument/2006/relationships/image" Target="../media/image6.png"/><Relationship Id="rId10" Type="http://schemas.openxmlformats.org/officeDocument/2006/relationships/image" Target="../media/image57.svg"/><Relationship Id="rId4" Type="http://schemas.openxmlformats.org/officeDocument/2006/relationships/image" Target="../media/image5.svg"/><Relationship Id="rId9" Type="http://schemas.openxmlformats.org/officeDocument/2006/relationships/image" Target="../media/image56.png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5.svg"/><Relationship Id="rId18" Type="http://schemas.openxmlformats.org/officeDocument/2006/relationships/image" Target="../media/image70.png"/><Relationship Id="rId26" Type="http://schemas.openxmlformats.org/officeDocument/2006/relationships/image" Target="../media/image78.png"/><Relationship Id="rId39" Type="http://schemas.openxmlformats.org/officeDocument/2006/relationships/image" Target="../media/image91.svg"/><Relationship Id="rId21" Type="http://schemas.openxmlformats.org/officeDocument/2006/relationships/image" Target="../media/image73.svg"/><Relationship Id="rId34" Type="http://schemas.openxmlformats.org/officeDocument/2006/relationships/image" Target="../media/image86.png"/><Relationship Id="rId42" Type="http://schemas.openxmlformats.org/officeDocument/2006/relationships/image" Target="../media/image94.png"/><Relationship Id="rId47" Type="http://schemas.openxmlformats.org/officeDocument/2006/relationships/image" Target="../media/image99.svg"/><Relationship Id="rId50" Type="http://schemas.openxmlformats.org/officeDocument/2006/relationships/image" Target="../media/image102.png"/><Relationship Id="rId7" Type="http://schemas.openxmlformats.org/officeDocument/2006/relationships/image" Target="../media/image6.png"/><Relationship Id="rId2" Type="http://schemas.openxmlformats.org/officeDocument/2006/relationships/image" Target="../media/image15.png"/><Relationship Id="rId16" Type="http://schemas.openxmlformats.org/officeDocument/2006/relationships/image" Target="../media/image68.png"/><Relationship Id="rId29" Type="http://schemas.openxmlformats.org/officeDocument/2006/relationships/image" Target="../media/image81.svg"/><Relationship Id="rId11" Type="http://schemas.openxmlformats.org/officeDocument/2006/relationships/image" Target="../media/image63.svg"/><Relationship Id="rId24" Type="http://schemas.openxmlformats.org/officeDocument/2006/relationships/image" Target="../media/image76.png"/><Relationship Id="rId32" Type="http://schemas.openxmlformats.org/officeDocument/2006/relationships/image" Target="../media/image84.png"/><Relationship Id="rId37" Type="http://schemas.openxmlformats.org/officeDocument/2006/relationships/image" Target="../media/image89.svg"/><Relationship Id="rId40" Type="http://schemas.openxmlformats.org/officeDocument/2006/relationships/image" Target="../media/image92.png"/><Relationship Id="rId45" Type="http://schemas.openxmlformats.org/officeDocument/2006/relationships/image" Target="../media/image97.svg"/><Relationship Id="rId5" Type="http://schemas.openxmlformats.org/officeDocument/2006/relationships/image" Target="../media/image4.png"/><Relationship Id="rId15" Type="http://schemas.openxmlformats.org/officeDocument/2006/relationships/image" Target="../media/image67.svg"/><Relationship Id="rId23" Type="http://schemas.openxmlformats.org/officeDocument/2006/relationships/image" Target="../media/image75.svg"/><Relationship Id="rId28" Type="http://schemas.openxmlformats.org/officeDocument/2006/relationships/image" Target="../media/image80.png"/><Relationship Id="rId36" Type="http://schemas.openxmlformats.org/officeDocument/2006/relationships/image" Target="../media/image88.png"/><Relationship Id="rId49" Type="http://schemas.openxmlformats.org/officeDocument/2006/relationships/image" Target="../media/image101.svg"/><Relationship Id="rId10" Type="http://schemas.openxmlformats.org/officeDocument/2006/relationships/image" Target="../media/image62.png"/><Relationship Id="rId19" Type="http://schemas.openxmlformats.org/officeDocument/2006/relationships/image" Target="../media/image71.svg"/><Relationship Id="rId31" Type="http://schemas.openxmlformats.org/officeDocument/2006/relationships/image" Target="../media/image83.svg"/><Relationship Id="rId44" Type="http://schemas.openxmlformats.org/officeDocument/2006/relationships/image" Target="../media/image96.png"/><Relationship Id="rId4" Type="http://schemas.openxmlformats.org/officeDocument/2006/relationships/image" Target="../media/image3.svg"/><Relationship Id="rId9" Type="http://schemas.openxmlformats.org/officeDocument/2006/relationships/image" Target="../media/image61.svg"/><Relationship Id="rId14" Type="http://schemas.openxmlformats.org/officeDocument/2006/relationships/image" Target="../media/image66.png"/><Relationship Id="rId22" Type="http://schemas.openxmlformats.org/officeDocument/2006/relationships/image" Target="../media/image74.png"/><Relationship Id="rId27" Type="http://schemas.openxmlformats.org/officeDocument/2006/relationships/image" Target="../media/image79.svg"/><Relationship Id="rId30" Type="http://schemas.openxmlformats.org/officeDocument/2006/relationships/image" Target="../media/image82.png"/><Relationship Id="rId35" Type="http://schemas.openxmlformats.org/officeDocument/2006/relationships/image" Target="../media/image87.svg"/><Relationship Id="rId43" Type="http://schemas.openxmlformats.org/officeDocument/2006/relationships/image" Target="../media/image95.svg"/><Relationship Id="rId48" Type="http://schemas.openxmlformats.org/officeDocument/2006/relationships/image" Target="../media/image100.png"/><Relationship Id="rId8" Type="http://schemas.openxmlformats.org/officeDocument/2006/relationships/image" Target="../media/image60.png"/><Relationship Id="rId51" Type="http://schemas.openxmlformats.org/officeDocument/2006/relationships/image" Target="../media/image103.svg"/><Relationship Id="rId3" Type="http://schemas.openxmlformats.org/officeDocument/2006/relationships/image" Target="../media/image2.png"/><Relationship Id="rId12" Type="http://schemas.openxmlformats.org/officeDocument/2006/relationships/image" Target="../media/image64.png"/><Relationship Id="rId17" Type="http://schemas.openxmlformats.org/officeDocument/2006/relationships/image" Target="../media/image69.svg"/><Relationship Id="rId25" Type="http://schemas.openxmlformats.org/officeDocument/2006/relationships/image" Target="../media/image77.svg"/><Relationship Id="rId33" Type="http://schemas.openxmlformats.org/officeDocument/2006/relationships/image" Target="../media/image85.svg"/><Relationship Id="rId38" Type="http://schemas.openxmlformats.org/officeDocument/2006/relationships/image" Target="../media/image90.png"/><Relationship Id="rId46" Type="http://schemas.openxmlformats.org/officeDocument/2006/relationships/image" Target="../media/image98.png"/><Relationship Id="rId20" Type="http://schemas.openxmlformats.org/officeDocument/2006/relationships/image" Target="../media/image72.png"/><Relationship Id="rId41" Type="http://schemas.openxmlformats.org/officeDocument/2006/relationships/image" Target="../media/image9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107.svg"/><Relationship Id="rId3" Type="http://schemas.openxmlformats.org/officeDocument/2006/relationships/image" Target="../media/image34.png"/><Relationship Id="rId7" Type="http://schemas.openxmlformats.org/officeDocument/2006/relationships/image" Target="../media/image6.png"/><Relationship Id="rId12" Type="http://schemas.openxmlformats.org/officeDocument/2006/relationships/image" Target="../media/image10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5.svg"/><Relationship Id="rId5" Type="http://schemas.openxmlformats.org/officeDocument/2006/relationships/image" Target="../media/image4.png"/><Relationship Id="rId15" Type="http://schemas.openxmlformats.org/officeDocument/2006/relationships/image" Target="../media/image109.svg"/><Relationship Id="rId10" Type="http://schemas.openxmlformats.org/officeDocument/2006/relationships/image" Target="../media/image104.png"/><Relationship Id="rId4" Type="http://schemas.openxmlformats.org/officeDocument/2006/relationships/image" Target="../media/image35.svg"/><Relationship Id="rId9" Type="http://schemas.openxmlformats.org/officeDocument/2006/relationships/image" Target="../media/image79.svg"/><Relationship Id="rId14" Type="http://schemas.openxmlformats.org/officeDocument/2006/relationships/image" Target="../media/image10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image" Target="../media/image4.png"/><Relationship Id="rId7" Type="http://schemas.openxmlformats.org/officeDocument/2006/relationships/image" Target="../media/image27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6.png"/><Relationship Id="rId10" Type="http://schemas.openxmlformats.org/officeDocument/2006/relationships/image" Target="../media/image112.png"/><Relationship Id="rId4" Type="http://schemas.openxmlformats.org/officeDocument/2006/relationships/image" Target="../media/image5.svg"/><Relationship Id="rId9" Type="http://schemas.openxmlformats.org/officeDocument/2006/relationships/image" Target="../media/image111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openxmlformats.org/officeDocument/2006/relationships/image" Target="../media/image10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16.svg"/><Relationship Id="rId5" Type="http://schemas.openxmlformats.org/officeDocument/2006/relationships/image" Target="../media/image4.png"/><Relationship Id="rId10" Type="http://schemas.openxmlformats.org/officeDocument/2006/relationships/image" Target="../media/image115.png"/><Relationship Id="rId4" Type="http://schemas.openxmlformats.org/officeDocument/2006/relationships/image" Target="../media/image11.svg"/><Relationship Id="rId9" Type="http://schemas.openxmlformats.org/officeDocument/2006/relationships/image" Target="../media/image11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113.png"/><Relationship Id="rId3" Type="http://schemas.openxmlformats.org/officeDocument/2006/relationships/image" Target="../media/image32.png"/><Relationship Id="rId7" Type="http://schemas.openxmlformats.org/officeDocument/2006/relationships/image" Target="../media/image6.png"/><Relationship Id="rId12" Type="http://schemas.openxmlformats.org/officeDocument/2006/relationships/image" Target="../media/image1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18.svg"/><Relationship Id="rId5" Type="http://schemas.openxmlformats.org/officeDocument/2006/relationships/image" Target="../media/image4.png"/><Relationship Id="rId10" Type="http://schemas.openxmlformats.org/officeDocument/2006/relationships/image" Target="../media/image117.png"/><Relationship Id="rId4" Type="http://schemas.openxmlformats.org/officeDocument/2006/relationships/image" Target="../media/image33.svg"/><Relationship Id="rId9" Type="http://schemas.openxmlformats.org/officeDocument/2006/relationships/image" Target="../media/image35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2.png"/><Relationship Id="rId7" Type="http://schemas.openxmlformats.org/officeDocument/2006/relationships/image" Target="../media/image6.png"/><Relationship Id="rId12" Type="http://schemas.openxmlformats.org/officeDocument/2006/relationships/image" Target="../media/image1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13.png"/><Relationship Id="rId5" Type="http://schemas.openxmlformats.org/officeDocument/2006/relationships/image" Target="../media/image4.png"/><Relationship Id="rId10" Type="http://schemas.openxmlformats.org/officeDocument/2006/relationships/image" Target="../media/image119.png"/><Relationship Id="rId4" Type="http://schemas.openxmlformats.org/officeDocument/2006/relationships/image" Target="../media/image33.svg"/><Relationship Id="rId9" Type="http://schemas.openxmlformats.org/officeDocument/2006/relationships/image" Target="../media/image35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2.png"/><Relationship Id="rId7" Type="http://schemas.openxmlformats.org/officeDocument/2006/relationships/image" Target="../media/image6.png"/><Relationship Id="rId12" Type="http://schemas.openxmlformats.org/officeDocument/2006/relationships/image" Target="../media/image1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14.png"/><Relationship Id="rId5" Type="http://schemas.openxmlformats.org/officeDocument/2006/relationships/image" Target="../media/image4.png"/><Relationship Id="rId10" Type="http://schemas.openxmlformats.org/officeDocument/2006/relationships/image" Target="../media/image120.png"/><Relationship Id="rId4" Type="http://schemas.openxmlformats.org/officeDocument/2006/relationships/image" Target="../media/image33.svg"/><Relationship Id="rId9" Type="http://schemas.openxmlformats.org/officeDocument/2006/relationships/image" Target="../media/image35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2.png"/><Relationship Id="rId7" Type="http://schemas.openxmlformats.org/officeDocument/2006/relationships/image" Target="../media/image6.png"/><Relationship Id="rId12" Type="http://schemas.openxmlformats.org/officeDocument/2006/relationships/image" Target="../media/image1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13.png"/><Relationship Id="rId5" Type="http://schemas.openxmlformats.org/officeDocument/2006/relationships/image" Target="../media/image4.png"/><Relationship Id="rId10" Type="http://schemas.openxmlformats.org/officeDocument/2006/relationships/image" Target="../media/image121.png"/><Relationship Id="rId4" Type="http://schemas.openxmlformats.org/officeDocument/2006/relationships/image" Target="../media/image33.svg"/><Relationship Id="rId9" Type="http://schemas.openxmlformats.org/officeDocument/2006/relationships/image" Target="../media/image35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4.png"/><Relationship Id="rId7" Type="http://schemas.openxmlformats.org/officeDocument/2006/relationships/image" Target="../media/image123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2.png"/><Relationship Id="rId5" Type="http://schemas.openxmlformats.org/officeDocument/2006/relationships/image" Target="../media/image6.png"/><Relationship Id="rId10" Type="http://schemas.openxmlformats.org/officeDocument/2006/relationships/image" Target="../media/image124.png"/><Relationship Id="rId4" Type="http://schemas.openxmlformats.org/officeDocument/2006/relationships/image" Target="../media/image5.svg"/><Relationship Id="rId9" Type="http://schemas.openxmlformats.org/officeDocument/2006/relationships/image" Target="../media/image27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126.svg"/><Relationship Id="rId7" Type="http://schemas.openxmlformats.org/officeDocument/2006/relationships/image" Target="../media/image4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11" Type="http://schemas.openxmlformats.org/officeDocument/2006/relationships/image" Target="../media/image128.svg"/><Relationship Id="rId5" Type="http://schemas.openxmlformats.org/officeDocument/2006/relationships/image" Target="../media/image10.png"/><Relationship Id="rId10" Type="http://schemas.openxmlformats.org/officeDocument/2006/relationships/image" Target="../media/image127.png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Relationship Id="rId9" Type="http://schemas.openxmlformats.org/officeDocument/2006/relationships/image" Target="../media/image130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3.svg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15.png"/><Relationship Id="rId9" Type="http://schemas.openxmlformats.org/officeDocument/2006/relationships/image" Target="../media/image13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3.svg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0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10" Type="http://schemas.openxmlformats.org/officeDocument/2006/relationships/image" Target="../media/image14.svg"/><Relationship Id="rId4" Type="http://schemas.openxmlformats.org/officeDocument/2006/relationships/image" Target="../media/image11.sv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19.svg"/><Relationship Id="rId3" Type="http://schemas.openxmlformats.org/officeDocument/2006/relationships/image" Target="../media/image5.svg"/><Relationship Id="rId7" Type="http://schemas.openxmlformats.org/officeDocument/2006/relationships/image" Target="../media/image11.svg"/><Relationship Id="rId12" Type="http://schemas.openxmlformats.org/officeDocument/2006/relationships/image" Target="../media/image18.png"/><Relationship Id="rId17" Type="http://schemas.openxmlformats.org/officeDocument/2006/relationships/image" Target="../media/image23.svg"/><Relationship Id="rId2" Type="http://schemas.openxmlformats.org/officeDocument/2006/relationships/image" Target="../media/image4.png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7.svg"/><Relationship Id="rId5" Type="http://schemas.openxmlformats.org/officeDocument/2006/relationships/image" Target="../media/image15.png"/><Relationship Id="rId15" Type="http://schemas.openxmlformats.org/officeDocument/2006/relationships/image" Target="../media/image21.svg"/><Relationship Id="rId10" Type="http://schemas.openxmlformats.org/officeDocument/2006/relationships/image" Target="../media/image16.png"/><Relationship Id="rId4" Type="http://schemas.openxmlformats.org/officeDocument/2006/relationships/image" Target="../media/image6.png"/><Relationship Id="rId9" Type="http://schemas.openxmlformats.org/officeDocument/2006/relationships/image" Target="../media/image3.svg"/><Relationship Id="rId1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3.svg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4.png"/><Relationship Id="rId7" Type="http://schemas.openxmlformats.org/officeDocument/2006/relationships/image" Target="../media/image25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6.png"/><Relationship Id="rId10" Type="http://schemas.openxmlformats.org/officeDocument/2006/relationships/image" Target="../media/image28.png"/><Relationship Id="rId4" Type="http://schemas.openxmlformats.org/officeDocument/2006/relationships/image" Target="../media/image5.svg"/><Relationship Id="rId9" Type="http://schemas.openxmlformats.org/officeDocument/2006/relationships/image" Target="../media/image27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12" Type="http://schemas.openxmlformats.org/officeDocument/2006/relationships/image" Target="../media/image3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30.png"/><Relationship Id="rId5" Type="http://schemas.openxmlformats.org/officeDocument/2006/relationships/image" Target="../media/image15.png"/><Relationship Id="rId10" Type="http://schemas.openxmlformats.org/officeDocument/2006/relationships/image" Target="../media/image12.png"/><Relationship Id="rId4" Type="http://schemas.openxmlformats.org/officeDocument/2006/relationships/image" Target="../media/image3.svg"/><Relationship Id="rId9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svg"/><Relationship Id="rId3" Type="http://schemas.openxmlformats.org/officeDocument/2006/relationships/image" Target="../media/image32.png"/><Relationship Id="rId7" Type="http://schemas.openxmlformats.org/officeDocument/2006/relationships/image" Target="../media/image6.png"/><Relationship Id="rId12" Type="http://schemas.openxmlformats.org/officeDocument/2006/relationships/image" Target="../media/image3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37.svg"/><Relationship Id="rId5" Type="http://schemas.openxmlformats.org/officeDocument/2006/relationships/image" Target="../media/image4.png"/><Relationship Id="rId15" Type="http://schemas.openxmlformats.org/officeDocument/2006/relationships/image" Target="../media/image41.svg"/><Relationship Id="rId10" Type="http://schemas.openxmlformats.org/officeDocument/2006/relationships/image" Target="../media/image36.png"/><Relationship Id="rId4" Type="http://schemas.openxmlformats.org/officeDocument/2006/relationships/image" Target="../media/image33.svg"/><Relationship Id="rId9" Type="http://schemas.openxmlformats.org/officeDocument/2006/relationships/image" Target="../media/image35.svg"/><Relationship Id="rId14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4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23.svg"/><Relationship Id="rId5" Type="http://schemas.openxmlformats.org/officeDocument/2006/relationships/image" Target="../media/image4.png"/><Relationship Id="rId10" Type="http://schemas.openxmlformats.org/officeDocument/2006/relationships/image" Target="../media/image22.png"/><Relationship Id="rId4" Type="http://schemas.openxmlformats.org/officeDocument/2006/relationships/image" Target="../media/image3.svg"/><Relationship Id="rId9" Type="http://schemas.openxmlformats.org/officeDocument/2006/relationships/image" Target="../media/image2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1526503" y="-5555726"/>
            <a:ext cx="33296479" cy="30094513"/>
          </a:xfrm>
          <a:custGeom>
            <a:avLst/>
            <a:gdLst/>
            <a:ahLst/>
            <a:cxnLst/>
            <a:rect l="l" t="t" r="r" b="b"/>
            <a:pathLst>
              <a:path w="33296479" h="30094513">
                <a:moveTo>
                  <a:pt x="0" y="0"/>
                </a:moveTo>
                <a:lnTo>
                  <a:pt x="33296479" y="0"/>
                </a:lnTo>
                <a:lnTo>
                  <a:pt x="33296479" y="30094513"/>
                </a:lnTo>
                <a:lnTo>
                  <a:pt x="0" y="3009451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525" t="-431"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3" name="Freeform 3"/>
          <p:cNvSpPr/>
          <p:nvPr/>
        </p:nvSpPr>
        <p:spPr>
          <a:xfrm rot="5400000">
            <a:off x="6639077" y="2210560"/>
            <a:ext cx="10561955" cy="5773664"/>
          </a:xfrm>
          <a:custGeom>
            <a:avLst/>
            <a:gdLst/>
            <a:ahLst/>
            <a:cxnLst/>
            <a:rect l="l" t="t" r="r" b="b"/>
            <a:pathLst>
              <a:path w="10561955" h="5773664">
                <a:moveTo>
                  <a:pt x="0" y="0"/>
                </a:moveTo>
                <a:lnTo>
                  <a:pt x="10561955" y="0"/>
                </a:lnTo>
                <a:lnTo>
                  <a:pt x="10561955" y="5773664"/>
                </a:lnTo>
                <a:lnTo>
                  <a:pt x="0" y="577366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4" name="Freeform 4"/>
          <p:cNvSpPr/>
          <p:nvPr/>
        </p:nvSpPr>
        <p:spPr>
          <a:xfrm rot="5400000">
            <a:off x="10120191" y="2394146"/>
            <a:ext cx="10561955" cy="5773664"/>
          </a:xfrm>
          <a:custGeom>
            <a:avLst/>
            <a:gdLst/>
            <a:ahLst/>
            <a:cxnLst/>
            <a:rect l="l" t="t" r="r" b="b"/>
            <a:pathLst>
              <a:path w="10561955" h="5773664">
                <a:moveTo>
                  <a:pt x="0" y="0"/>
                </a:moveTo>
                <a:lnTo>
                  <a:pt x="10561955" y="0"/>
                </a:lnTo>
                <a:lnTo>
                  <a:pt x="10561955" y="5773663"/>
                </a:lnTo>
                <a:lnTo>
                  <a:pt x="0" y="577366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grpSp>
        <p:nvGrpSpPr>
          <p:cNvPr id="5" name="Group 5"/>
          <p:cNvGrpSpPr/>
          <p:nvPr/>
        </p:nvGrpSpPr>
        <p:grpSpPr>
          <a:xfrm>
            <a:off x="17264413" y="9258300"/>
            <a:ext cx="876300" cy="876300"/>
            <a:chOff x="0" y="0"/>
            <a:chExt cx="1168400" cy="11684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168400" cy="1168400"/>
            </a:xfrm>
            <a:custGeom>
              <a:avLst/>
              <a:gdLst/>
              <a:ahLst/>
              <a:cxnLst/>
              <a:rect l="l" t="t" r="r" b="b"/>
              <a:pathLst>
                <a:path w="1168400" h="1168400">
                  <a:moveTo>
                    <a:pt x="0" y="0"/>
                  </a:moveTo>
                  <a:lnTo>
                    <a:pt x="1168400" y="0"/>
                  </a:lnTo>
                  <a:lnTo>
                    <a:pt x="1168400" y="1168400"/>
                  </a:lnTo>
                  <a:lnTo>
                    <a:pt x="0" y="1168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7" name="Freeform 7"/>
            <p:cNvSpPr/>
            <p:nvPr/>
          </p:nvSpPr>
          <p:spPr>
            <a:xfrm>
              <a:off x="96375" y="167764"/>
              <a:ext cx="975650" cy="832872"/>
            </a:xfrm>
            <a:custGeom>
              <a:avLst/>
              <a:gdLst/>
              <a:ahLst/>
              <a:cxnLst/>
              <a:rect l="l" t="t" r="r" b="b"/>
              <a:pathLst>
                <a:path w="975650" h="832872">
                  <a:moveTo>
                    <a:pt x="0" y="0"/>
                  </a:moveTo>
                  <a:lnTo>
                    <a:pt x="975650" y="0"/>
                  </a:lnTo>
                  <a:lnTo>
                    <a:pt x="975650" y="832872"/>
                  </a:lnTo>
                  <a:lnTo>
                    <a:pt x="0" y="8328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</p:grpSp>
      <p:sp>
        <p:nvSpPr>
          <p:cNvPr id="8" name="Freeform 8"/>
          <p:cNvSpPr/>
          <p:nvPr/>
        </p:nvSpPr>
        <p:spPr>
          <a:xfrm>
            <a:off x="1867301" y="2170601"/>
            <a:ext cx="5409859" cy="5409859"/>
          </a:xfrm>
          <a:custGeom>
            <a:avLst/>
            <a:gdLst/>
            <a:ahLst/>
            <a:cxnLst/>
            <a:rect l="l" t="t" r="r" b="b"/>
            <a:pathLst>
              <a:path w="5409859" h="5409859">
                <a:moveTo>
                  <a:pt x="0" y="0"/>
                </a:moveTo>
                <a:lnTo>
                  <a:pt x="5409859" y="0"/>
                </a:lnTo>
                <a:lnTo>
                  <a:pt x="5409859" y="5409858"/>
                </a:lnTo>
                <a:lnTo>
                  <a:pt x="0" y="540985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9" name="Freeform 9"/>
          <p:cNvSpPr/>
          <p:nvPr/>
        </p:nvSpPr>
        <p:spPr>
          <a:xfrm>
            <a:off x="3265606" y="3062898"/>
            <a:ext cx="2613248" cy="3625264"/>
          </a:xfrm>
          <a:custGeom>
            <a:avLst/>
            <a:gdLst/>
            <a:ahLst/>
            <a:cxnLst/>
            <a:rect l="l" t="t" r="r" b="b"/>
            <a:pathLst>
              <a:path w="2613248" h="3625264">
                <a:moveTo>
                  <a:pt x="0" y="0"/>
                </a:moveTo>
                <a:lnTo>
                  <a:pt x="2613248" y="0"/>
                </a:lnTo>
                <a:lnTo>
                  <a:pt x="2613248" y="3625264"/>
                </a:lnTo>
                <a:lnTo>
                  <a:pt x="0" y="362526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9582" t="-6091" r="-41115" b="-8119"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10" name="Freeform 10"/>
          <p:cNvSpPr/>
          <p:nvPr/>
        </p:nvSpPr>
        <p:spPr>
          <a:xfrm>
            <a:off x="15401168" y="9454021"/>
            <a:ext cx="1695004" cy="570513"/>
          </a:xfrm>
          <a:custGeom>
            <a:avLst/>
            <a:gdLst/>
            <a:ahLst/>
            <a:cxnLst/>
            <a:rect l="l" t="t" r="r" b="b"/>
            <a:pathLst>
              <a:path w="1695004" h="570513">
                <a:moveTo>
                  <a:pt x="0" y="0"/>
                </a:moveTo>
                <a:lnTo>
                  <a:pt x="1695004" y="0"/>
                </a:lnTo>
                <a:lnTo>
                  <a:pt x="1695004" y="570514"/>
                </a:lnTo>
                <a:lnTo>
                  <a:pt x="0" y="57051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11" name="TextBox 11"/>
          <p:cNvSpPr txBox="1"/>
          <p:nvPr/>
        </p:nvSpPr>
        <p:spPr>
          <a:xfrm>
            <a:off x="11019799" y="5131072"/>
            <a:ext cx="5185814" cy="15130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682"/>
              </a:lnSpc>
            </a:pPr>
            <a:r>
              <a:rPr lang="en-US" sz="9058" dirty="0">
                <a:solidFill>
                  <a:srgbClr val="00999E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Truth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312814" y="2443773"/>
            <a:ext cx="6599784" cy="25825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99"/>
              </a:lnSpc>
            </a:pPr>
            <a:r>
              <a:rPr lang="en-US" sz="13300" dirty="0">
                <a:solidFill>
                  <a:srgbClr val="10689B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Honesty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9989675" y="6640166"/>
            <a:ext cx="7246062" cy="7923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99"/>
              </a:lnSpc>
              <a:spcBef>
                <a:spcPct val="0"/>
              </a:spcBef>
            </a:pPr>
            <a:r>
              <a:rPr lang="en-US" sz="4000" dirty="0">
                <a:solidFill>
                  <a:srgbClr val="8DB553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Year One &amp; Two - Lesson One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-2767769" y="-2078919"/>
            <a:ext cx="26123480" cy="18247054"/>
            <a:chOff x="0" y="0"/>
            <a:chExt cx="15163800" cy="10591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5163800" cy="10591800"/>
            </a:xfrm>
            <a:custGeom>
              <a:avLst/>
              <a:gdLst/>
              <a:ahLst/>
              <a:cxnLst/>
              <a:rect l="l" t="t" r="r" b="b"/>
              <a:pathLst>
                <a:path w="15163800" h="10591800">
                  <a:moveTo>
                    <a:pt x="15163800" y="254000"/>
                  </a:moveTo>
                  <a:lnTo>
                    <a:pt x="15163800" y="10337800"/>
                  </a:lnTo>
                  <a:cubicBezTo>
                    <a:pt x="15163800" y="10478135"/>
                    <a:pt x="15050136" y="10591800"/>
                    <a:pt x="14909800" y="10591800"/>
                  </a:cubicBezTo>
                  <a:lnTo>
                    <a:pt x="254000" y="10591800"/>
                  </a:lnTo>
                  <a:cubicBezTo>
                    <a:pt x="113665" y="10591800"/>
                    <a:pt x="0" y="10478135"/>
                    <a:pt x="0" y="10337800"/>
                  </a:cubicBezTo>
                  <a:lnTo>
                    <a:pt x="0" y="254000"/>
                  </a:lnTo>
                  <a:cubicBezTo>
                    <a:pt x="0" y="113665"/>
                    <a:pt x="113665" y="0"/>
                    <a:pt x="254000" y="0"/>
                  </a:cubicBezTo>
                  <a:lnTo>
                    <a:pt x="14909800" y="0"/>
                  </a:lnTo>
                  <a:cubicBezTo>
                    <a:pt x="15050136" y="0"/>
                    <a:pt x="15163800" y="113665"/>
                    <a:pt x="15163800" y="254000"/>
                  </a:cubicBezTo>
                  <a:close/>
                </a:path>
              </a:pathLst>
            </a:custGeom>
            <a:blipFill>
              <a:blip r:embed="rId2"/>
              <a:stretch>
                <a:fillRect l="-96946" t="-69006" r="-90637" b="-191998"/>
              </a:stretch>
            </a:blipFill>
          </p:spPr>
          <p:txBody>
            <a:bodyPr/>
            <a:lstStyle/>
            <a:p>
              <a:endParaRPr lang="en-AU"/>
            </a:p>
          </p:txBody>
        </p:sp>
      </p:grpSp>
      <p:sp>
        <p:nvSpPr>
          <p:cNvPr id="4" name="Freeform 4"/>
          <p:cNvSpPr/>
          <p:nvPr/>
        </p:nvSpPr>
        <p:spPr>
          <a:xfrm>
            <a:off x="4690629" y="690129"/>
            <a:ext cx="8906743" cy="8906743"/>
          </a:xfrm>
          <a:custGeom>
            <a:avLst/>
            <a:gdLst/>
            <a:ahLst/>
            <a:cxnLst/>
            <a:rect l="l" t="t" r="r" b="b"/>
            <a:pathLst>
              <a:path w="8906743" h="8906743">
                <a:moveTo>
                  <a:pt x="0" y="0"/>
                </a:moveTo>
                <a:lnTo>
                  <a:pt x="8906742" y="0"/>
                </a:lnTo>
                <a:lnTo>
                  <a:pt x="8906742" y="8906742"/>
                </a:lnTo>
                <a:lnTo>
                  <a:pt x="0" y="890674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5" name="Freeform 5"/>
          <p:cNvSpPr/>
          <p:nvPr/>
        </p:nvSpPr>
        <p:spPr>
          <a:xfrm rot="393604">
            <a:off x="16270358" y="2538025"/>
            <a:ext cx="7094483" cy="4114800"/>
          </a:xfrm>
          <a:custGeom>
            <a:avLst/>
            <a:gdLst/>
            <a:ahLst/>
            <a:cxnLst/>
            <a:rect l="l" t="t" r="r" b="b"/>
            <a:pathLst>
              <a:path w="7094483" h="4114800">
                <a:moveTo>
                  <a:pt x="0" y="0"/>
                </a:moveTo>
                <a:lnTo>
                  <a:pt x="7094483" y="0"/>
                </a:lnTo>
                <a:lnTo>
                  <a:pt x="709448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6" name="Freeform 6"/>
          <p:cNvSpPr/>
          <p:nvPr/>
        </p:nvSpPr>
        <p:spPr>
          <a:xfrm rot="-9979885">
            <a:off x="-6615725" y="3877242"/>
            <a:ext cx="7094483" cy="4114800"/>
          </a:xfrm>
          <a:custGeom>
            <a:avLst/>
            <a:gdLst/>
            <a:ahLst/>
            <a:cxnLst/>
            <a:rect l="l" t="t" r="r" b="b"/>
            <a:pathLst>
              <a:path w="7094483" h="4114800">
                <a:moveTo>
                  <a:pt x="0" y="0"/>
                </a:moveTo>
                <a:lnTo>
                  <a:pt x="7094483" y="0"/>
                </a:lnTo>
                <a:lnTo>
                  <a:pt x="709448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7" name="Freeform 7"/>
          <p:cNvSpPr/>
          <p:nvPr/>
        </p:nvSpPr>
        <p:spPr>
          <a:xfrm rot="156013">
            <a:off x="4079948" y="-3773154"/>
            <a:ext cx="7094483" cy="4114800"/>
          </a:xfrm>
          <a:custGeom>
            <a:avLst/>
            <a:gdLst/>
            <a:ahLst/>
            <a:cxnLst/>
            <a:rect l="l" t="t" r="r" b="b"/>
            <a:pathLst>
              <a:path w="7094483" h="4114800">
                <a:moveTo>
                  <a:pt x="0" y="0"/>
                </a:moveTo>
                <a:lnTo>
                  <a:pt x="7094482" y="0"/>
                </a:lnTo>
                <a:lnTo>
                  <a:pt x="70944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grpSp>
        <p:nvGrpSpPr>
          <p:cNvPr id="8" name="Group 8"/>
          <p:cNvGrpSpPr/>
          <p:nvPr/>
        </p:nvGrpSpPr>
        <p:grpSpPr>
          <a:xfrm>
            <a:off x="17264413" y="9258300"/>
            <a:ext cx="876300" cy="876300"/>
            <a:chOff x="0" y="0"/>
            <a:chExt cx="1168400" cy="11684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168400" cy="1168400"/>
            </a:xfrm>
            <a:custGeom>
              <a:avLst/>
              <a:gdLst/>
              <a:ahLst/>
              <a:cxnLst/>
              <a:rect l="l" t="t" r="r" b="b"/>
              <a:pathLst>
                <a:path w="1168400" h="1168400">
                  <a:moveTo>
                    <a:pt x="0" y="0"/>
                  </a:moveTo>
                  <a:lnTo>
                    <a:pt x="1168400" y="0"/>
                  </a:lnTo>
                  <a:lnTo>
                    <a:pt x="1168400" y="1168400"/>
                  </a:lnTo>
                  <a:lnTo>
                    <a:pt x="0" y="1168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96375" y="167764"/>
              <a:ext cx="975650" cy="832872"/>
            </a:xfrm>
            <a:custGeom>
              <a:avLst/>
              <a:gdLst/>
              <a:ahLst/>
              <a:cxnLst/>
              <a:rect l="l" t="t" r="r" b="b"/>
              <a:pathLst>
                <a:path w="975650" h="832872">
                  <a:moveTo>
                    <a:pt x="0" y="0"/>
                  </a:moveTo>
                  <a:lnTo>
                    <a:pt x="975650" y="0"/>
                  </a:lnTo>
                  <a:lnTo>
                    <a:pt x="975650" y="832872"/>
                  </a:lnTo>
                  <a:lnTo>
                    <a:pt x="0" y="8328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</p:grp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5047601" y="1028700"/>
            <a:ext cx="8229600" cy="8229600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5715000" y="6350000"/>
                  </a:moveTo>
                  <a:lnTo>
                    <a:pt x="635000" y="6350000"/>
                  </a:lnTo>
                  <a:cubicBezTo>
                    <a:pt x="284480" y="6350000"/>
                    <a:pt x="0" y="6065520"/>
                    <a:pt x="0" y="5715000"/>
                  </a:cubicBezTo>
                  <a:lnTo>
                    <a:pt x="0" y="635000"/>
                  </a:lnTo>
                  <a:cubicBezTo>
                    <a:pt x="0" y="284480"/>
                    <a:pt x="284480" y="0"/>
                    <a:pt x="635000" y="0"/>
                  </a:cubicBezTo>
                  <a:lnTo>
                    <a:pt x="5715000" y="0"/>
                  </a:lnTo>
                  <a:cubicBezTo>
                    <a:pt x="6065520" y="0"/>
                    <a:pt x="6350000" y="284480"/>
                    <a:pt x="6350000" y="635000"/>
                  </a:cubicBezTo>
                  <a:lnTo>
                    <a:pt x="6350000" y="5715000"/>
                  </a:lnTo>
                  <a:cubicBezTo>
                    <a:pt x="6350000" y="6065520"/>
                    <a:pt x="6065520" y="6350000"/>
                    <a:pt x="5715000" y="6350000"/>
                  </a:cubicBezTo>
                  <a:close/>
                </a:path>
              </a:pathLst>
            </a:custGeom>
            <a:blipFill>
              <a:blip r:embed="rId10"/>
              <a:stretch>
                <a:fillRect t="-4739" b="-20002"/>
              </a:stretch>
            </a:blipFill>
          </p:spPr>
          <p:txBody>
            <a:bodyPr/>
            <a:lstStyle/>
            <a:p>
              <a:endParaRPr lang="en-AU"/>
            </a:p>
          </p:txBody>
        </p:sp>
      </p:grpSp>
      <p:sp>
        <p:nvSpPr>
          <p:cNvPr id="13" name="Freeform 13"/>
          <p:cNvSpPr/>
          <p:nvPr/>
        </p:nvSpPr>
        <p:spPr>
          <a:xfrm>
            <a:off x="1028700" y="6847680"/>
            <a:ext cx="5399457" cy="3286919"/>
          </a:xfrm>
          <a:custGeom>
            <a:avLst/>
            <a:gdLst/>
            <a:ahLst/>
            <a:cxnLst/>
            <a:rect l="l" t="t" r="r" b="b"/>
            <a:pathLst>
              <a:path w="5399457" h="3286919">
                <a:moveTo>
                  <a:pt x="0" y="0"/>
                </a:moveTo>
                <a:lnTo>
                  <a:pt x="5399457" y="0"/>
                </a:lnTo>
                <a:lnTo>
                  <a:pt x="5399457" y="3286920"/>
                </a:lnTo>
                <a:lnTo>
                  <a:pt x="0" y="328692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264413" y="9258300"/>
            <a:ext cx="876300" cy="876300"/>
          </a:xfrm>
          <a:custGeom>
            <a:avLst/>
            <a:gdLst/>
            <a:ahLst/>
            <a:cxnLst/>
            <a:rect l="l" t="t" r="r" b="b"/>
            <a:pathLst>
              <a:path w="876300" h="876300">
                <a:moveTo>
                  <a:pt x="0" y="0"/>
                </a:moveTo>
                <a:lnTo>
                  <a:pt x="876300" y="0"/>
                </a:lnTo>
                <a:lnTo>
                  <a:pt x="876300" y="876300"/>
                </a:lnTo>
                <a:lnTo>
                  <a:pt x="0" y="8763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1028700" y="578701"/>
            <a:ext cx="16230600" cy="9129598"/>
            <a:chOff x="0" y="0"/>
            <a:chExt cx="11289030" cy="6350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4"/>
              <a:stretch>
                <a:fillRect l="-77341" t="-84445" r="-90823" b="-233609"/>
              </a:stretch>
            </a:blipFill>
          </p:spPr>
          <p:txBody>
            <a:bodyPr/>
            <a:lstStyle/>
            <a:p>
              <a:endParaRPr lang="en-AU"/>
            </a:p>
          </p:txBody>
        </p:sp>
      </p:grpSp>
      <p:sp>
        <p:nvSpPr>
          <p:cNvPr id="5" name="Freeform 5"/>
          <p:cNvSpPr/>
          <p:nvPr/>
        </p:nvSpPr>
        <p:spPr>
          <a:xfrm>
            <a:off x="1662547" y="1028700"/>
            <a:ext cx="14701967" cy="2076653"/>
          </a:xfrm>
          <a:custGeom>
            <a:avLst/>
            <a:gdLst/>
            <a:ahLst/>
            <a:cxnLst/>
            <a:rect l="l" t="t" r="r" b="b"/>
            <a:pathLst>
              <a:path w="14701967" h="2076653">
                <a:moveTo>
                  <a:pt x="0" y="0"/>
                </a:moveTo>
                <a:lnTo>
                  <a:pt x="14701967" y="0"/>
                </a:lnTo>
                <a:lnTo>
                  <a:pt x="14701967" y="2076653"/>
                </a:lnTo>
                <a:lnTo>
                  <a:pt x="0" y="20766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grpSp>
        <p:nvGrpSpPr>
          <p:cNvPr id="6" name="Group 6"/>
          <p:cNvGrpSpPr/>
          <p:nvPr/>
        </p:nvGrpSpPr>
        <p:grpSpPr>
          <a:xfrm>
            <a:off x="17264413" y="9258300"/>
            <a:ext cx="876300" cy="876300"/>
            <a:chOff x="0" y="0"/>
            <a:chExt cx="1168400" cy="11684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168400" cy="1168400"/>
            </a:xfrm>
            <a:custGeom>
              <a:avLst/>
              <a:gdLst/>
              <a:ahLst/>
              <a:cxnLst/>
              <a:rect l="l" t="t" r="r" b="b"/>
              <a:pathLst>
                <a:path w="1168400" h="1168400">
                  <a:moveTo>
                    <a:pt x="0" y="0"/>
                  </a:moveTo>
                  <a:lnTo>
                    <a:pt x="1168400" y="0"/>
                  </a:lnTo>
                  <a:lnTo>
                    <a:pt x="1168400" y="1168400"/>
                  </a:lnTo>
                  <a:lnTo>
                    <a:pt x="0" y="1168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8" name="Freeform 8"/>
            <p:cNvSpPr/>
            <p:nvPr/>
          </p:nvSpPr>
          <p:spPr>
            <a:xfrm>
              <a:off x="96375" y="167764"/>
              <a:ext cx="975650" cy="832872"/>
            </a:xfrm>
            <a:custGeom>
              <a:avLst/>
              <a:gdLst/>
              <a:ahLst/>
              <a:cxnLst/>
              <a:rect l="l" t="t" r="r" b="b"/>
              <a:pathLst>
                <a:path w="975650" h="832872">
                  <a:moveTo>
                    <a:pt x="0" y="0"/>
                  </a:moveTo>
                  <a:lnTo>
                    <a:pt x="975650" y="0"/>
                  </a:lnTo>
                  <a:lnTo>
                    <a:pt x="975650" y="832872"/>
                  </a:lnTo>
                  <a:lnTo>
                    <a:pt x="0" y="8328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</p:grpSp>
      <p:sp>
        <p:nvSpPr>
          <p:cNvPr id="9" name="Freeform 9"/>
          <p:cNvSpPr/>
          <p:nvPr/>
        </p:nvSpPr>
        <p:spPr>
          <a:xfrm>
            <a:off x="1662547" y="3433412"/>
            <a:ext cx="14701967" cy="2076653"/>
          </a:xfrm>
          <a:custGeom>
            <a:avLst/>
            <a:gdLst/>
            <a:ahLst/>
            <a:cxnLst/>
            <a:rect l="l" t="t" r="r" b="b"/>
            <a:pathLst>
              <a:path w="14701967" h="2076653">
                <a:moveTo>
                  <a:pt x="0" y="0"/>
                </a:moveTo>
                <a:lnTo>
                  <a:pt x="14701967" y="0"/>
                </a:lnTo>
                <a:lnTo>
                  <a:pt x="14701967" y="2076652"/>
                </a:lnTo>
                <a:lnTo>
                  <a:pt x="0" y="207665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10" name="Freeform 10"/>
          <p:cNvSpPr/>
          <p:nvPr/>
        </p:nvSpPr>
        <p:spPr>
          <a:xfrm>
            <a:off x="1662547" y="4471738"/>
            <a:ext cx="14701967" cy="2076653"/>
          </a:xfrm>
          <a:custGeom>
            <a:avLst/>
            <a:gdLst/>
            <a:ahLst/>
            <a:cxnLst/>
            <a:rect l="l" t="t" r="r" b="b"/>
            <a:pathLst>
              <a:path w="14701967" h="2076653">
                <a:moveTo>
                  <a:pt x="0" y="0"/>
                </a:moveTo>
                <a:lnTo>
                  <a:pt x="14701967" y="0"/>
                </a:lnTo>
                <a:lnTo>
                  <a:pt x="14701967" y="2076653"/>
                </a:lnTo>
                <a:lnTo>
                  <a:pt x="0" y="20766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11" name="Freeform 11"/>
          <p:cNvSpPr/>
          <p:nvPr/>
        </p:nvSpPr>
        <p:spPr>
          <a:xfrm>
            <a:off x="1662547" y="5510064"/>
            <a:ext cx="14701967" cy="2076653"/>
          </a:xfrm>
          <a:custGeom>
            <a:avLst/>
            <a:gdLst/>
            <a:ahLst/>
            <a:cxnLst/>
            <a:rect l="l" t="t" r="r" b="b"/>
            <a:pathLst>
              <a:path w="14701967" h="2076653">
                <a:moveTo>
                  <a:pt x="0" y="0"/>
                </a:moveTo>
                <a:lnTo>
                  <a:pt x="14701967" y="0"/>
                </a:lnTo>
                <a:lnTo>
                  <a:pt x="14701967" y="2076653"/>
                </a:lnTo>
                <a:lnTo>
                  <a:pt x="0" y="20766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12" name="Freeform 12"/>
          <p:cNvSpPr/>
          <p:nvPr/>
        </p:nvSpPr>
        <p:spPr>
          <a:xfrm>
            <a:off x="1662547" y="6548391"/>
            <a:ext cx="14701967" cy="2076653"/>
          </a:xfrm>
          <a:custGeom>
            <a:avLst/>
            <a:gdLst/>
            <a:ahLst/>
            <a:cxnLst/>
            <a:rect l="l" t="t" r="r" b="b"/>
            <a:pathLst>
              <a:path w="14701967" h="2076653">
                <a:moveTo>
                  <a:pt x="0" y="0"/>
                </a:moveTo>
                <a:lnTo>
                  <a:pt x="14701967" y="0"/>
                </a:lnTo>
                <a:lnTo>
                  <a:pt x="14701967" y="2076653"/>
                </a:lnTo>
                <a:lnTo>
                  <a:pt x="0" y="20766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13" name="Freeform 13"/>
          <p:cNvSpPr/>
          <p:nvPr/>
        </p:nvSpPr>
        <p:spPr>
          <a:xfrm>
            <a:off x="1662547" y="7181647"/>
            <a:ext cx="14701967" cy="2076653"/>
          </a:xfrm>
          <a:custGeom>
            <a:avLst/>
            <a:gdLst/>
            <a:ahLst/>
            <a:cxnLst/>
            <a:rect l="l" t="t" r="r" b="b"/>
            <a:pathLst>
              <a:path w="14701967" h="2076653">
                <a:moveTo>
                  <a:pt x="0" y="0"/>
                </a:moveTo>
                <a:lnTo>
                  <a:pt x="14701967" y="0"/>
                </a:lnTo>
                <a:lnTo>
                  <a:pt x="14701967" y="2076653"/>
                </a:lnTo>
                <a:lnTo>
                  <a:pt x="0" y="20766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14" name="Freeform 14"/>
          <p:cNvSpPr/>
          <p:nvPr/>
        </p:nvSpPr>
        <p:spPr>
          <a:xfrm>
            <a:off x="3047824" y="1278508"/>
            <a:ext cx="1468616" cy="1577037"/>
          </a:xfrm>
          <a:custGeom>
            <a:avLst/>
            <a:gdLst/>
            <a:ahLst/>
            <a:cxnLst/>
            <a:rect l="l" t="t" r="r" b="b"/>
            <a:pathLst>
              <a:path w="1468616" h="1577037">
                <a:moveTo>
                  <a:pt x="0" y="0"/>
                </a:moveTo>
                <a:lnTo>
                  <a:pt x="1468616" y="0"/>
                </a:lnTo>
                <a:lnTo>
                  <a:pt x="1468616" y="1577037"/>
                </a:lnTo>
                <a:lnTo>
                  <a:pt x="0" y="157703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15" name="TextBox 15"/>
          <p:cNvSpPr txBox="1"/>
          <p:nvPr/>
        </p:nvSpPr>
        <p:spPr>
          <a:xfrm>
            <a:off x="4967255" y="735273"/>
            <a:ext cx="8656685" cy="18767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310"/>
              </a:lnSpc>
            </a:pPr>
            <a:r>
              <a:rPr lang="en-US" sz="9600" dirty="0">
                <a:solidFill>
                  <a:srgbClr val="AF1644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Question Time!</a:t>
            </a:r>
          </a:p>
        </p:txBody>
      </p:sp>
      <p:sp>
        <p:nvSpPr>
          <p:cNvPr id="16" name="Freeform 16"/>
          <p:cNvSpPr/>
          <p:nvPr/>
        </p:nvSpPr>
        <p:spPr>
          <a:xfrm flipH="1">
            <a:off x="707115" y="2855545"/>
            <a:ext cx="4681418" cy="7229989"/>
          </a:xfrm>
          <a:custGeom>
            <a:avLst/>
            <a:gdLst/>
            <a:ahLst/>
            <a:cxnLst/>
            <a:rect l="l" t="t" r="r" b="b"/>
            <a:pathLst>
              <a:path w="4681418" h="7229989">
                <a:moveTo>
                  <a:pt x="4681418" y="0"/>
                </a:moveTo>
                <a:lnTo>
                  <a:pt x="0" y="0"/>
                </a:lnTo>
                <a:lnTo>
                  <a:pt x="0" y="7229989"/>
                </a:lnTo>
                <a:lnTo>
                  <a:pt x="4681418" y="7229989"/>
                </a:lnTo>
                <a:lnTo>
                  <a:pt x="4681418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17" name="TextBox 17"/>
          <p:cNvSpPr txBox="1"/>
          <p:nvPr/>
        </p:nvSpPr>
        <p:spPr>
          <a:xfrm>
            <a:off x="6132145" y="3692463"/>
            <a:ext cx="9825644" cy="5358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511"/>
              </a:lnSpc>
              <a:spcBef>
                <a:spcPct val="0"/>
              </a:spcBef>
            </a:pPr>
            <a:r>
              <a:rPr lang="en-US" sz="2800" dirty="0">
                <a:solidFill>
                  <a:srgbClr val="0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What choices did Ben make? Explain.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6132145" y="7520042"/>
            <a:ext cx="10553954" cy="5229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511"/>
              </a:lnSpc>
              <a:spcBef>
                <a:spcPct val="0"/>
              </a:spcBef>
            </a:pPr>
            <a:r>
              <a:rPr lang="en-US" sz="2800" dirty="0">
                <a:solidFill>
                  <a:srgbClr val="0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How did that effect Ben, that no one believed him anymore?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6133355" y="5736798"/>
            <a:ext cx="12912022" cy="4171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15"/>
              </a:lnSpc>
            </a:pPr>
            <a:r>
              <a:rPr lang="en-US" sz="2800" dirty="0">
                <a:solidFill>
                  <a:srgbClr val="0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When people lie, is it always just to trick people? Discuss.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6133355" y="6611901"/>
            <a:ext cx="10525926" cy="5358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511"/>
              </a:lnSpc>
              <a:spcBef>
                <a:spcPct val="0"/>
              </a:spcBef>
            </a:pPr>
            <a:r>
              <a:rPr lang="en-US" sz="2800" dirty="0">
                <a:solidFill>
                  <a:srgbClr val="0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What were the consequences for Ben fibbing?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6132145" y="8581839"/>
            <a:ext cx="9825644" cy="4231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54"/>
              </a:lnSpc>
            </a:pP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you think Ben would tell stories again? Explain</a:t>
            </a:r>
            <a:r>
              <a:rPr lang="en-US" sz="3222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6132145" y="4775520"/>
            <a:ext cx="9825644" cy="4071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61"/>
              </a:lnSpc>
            </a:pPr>
            <a:r>
              <a:rPr lang="en-US" sz="2800" dirty="0">
                <a:solidFill>
                  <a:srgbClr val="0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Why do you think he made those choices?</a:t>
            </a:r>
          </a:p>
        </p:txBody>
      </p:sp>
      <p:sp>
        <p:nvSpPr>
          <p:cNvPr id="23" name="Freeform 23"/>
          <p:cNvSpPr/>
          <p:nvPr/>
        </p:nvSpPr>
        <p:spPr>
          <a:xfrm>
            <a:off x="5389743" y="3759138"/>
            <a:ext cx="358545" cy="320391"/>
          </a:xfrm>
          <a:custGeom>
            <a:avLst/>
            <a:gdLst/>
            <a:ahLst/>
            <a:cxnLst/>
            <a:rect l="l" t="t" r="r" b="b"/>
            <a:pathLst>
              <a:path w="358545" h="320391">
                <a:moveTo>
                  <a:pt x="0" y="0"/>
                </a:moveTo>
                <a:lnTo>
                  <a:pt x="358545" y="0"/>
                </a:lnTo>
                <a:lnTo>
                  <a:pt x="358545" y="320391"/>
                </a:lnTo>
                <a:lnTo>
                  <a:pt x="0" y="32039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9276" t="-12213" r="-8185"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24" name="Freeform 24"/>
          <p:cNvSpPr/>
          <p:nvPr/>
        </p:nvSpPr>
        <p:spPr>
          <a:xfrm>
            <a:off x="5389743" y="4776918"/>
            <a:ext cx="358545" cy="320391"/>
          </a:xfrm>
          <a:custGeom>
            <a:avLst/>
            <a:gdLst/>
            <a:ahLst/>
            <a:cxnLst/>
            <a:rect l="l" t="t" r="r" b="b"/>
            <a:pathLst>
              <a:path w="358545" h="320391">
                <a:moveTo>
                  <a:pt x="0" y="0"/>
                </a:moveTo>
                <a:lnTo>
                  <a:pt x="358545" y="0"/>
                </a:lnTo>
                <a:lnTo>
                  <a:pt x="358545" y="320391"/>
                </a:lnTo>
                <a:lnTo>
                  <a:pt x="0" y="32039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9276" t="-12213" r="-8185"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25" name="Freeform 25"/>
          <p:cNvSpPr/>
          <p:nvPr/>
        </p:nvSpPr>
        <p:spPr>
          <a:xfrm>
            <a:off x="5390953" y="5762614"/>
            <a:ext cx="358545" cy="320391"/>
          </a:xfrm>
          <a:custGeom>
            <a:avLst/>
            <a:gdLst/>
            <a:ahLst/>
            <a:cxnLst/>
            <a:rect l="l" t="t" r="r" b="b"/>
            <a:pathLst>
              <a:path w="358545" h="320391">
                <a:moveTo>
                  <a:pt x="0" y="0"/>
                </a:moveTo>
                <a:lnTo>
                  <a:pt x="358545" y="0"/>
                </a:lnTo>
                <a:lnTo>
                  <a:pt x="358545" y="320391"/>
                </a:lnTo>
                <a:lnTo>
                  <a:pt x="0" y="32039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9276" t="-12213" r="-8185"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26" name="Freeform 26"/>
          <p:cNvSpPr/>
          <p:nvPr/>
        </p:nvSpPr>
        <p:spPr>
          <a:xfrm>
            <a:off x="5419805" y="7651266"/>
            <a:ext cx="358545" cy="320391"/>
          </a:xfrm>
          <a:custGeom>
            <a:avLst/>
            <a:gdLst/>
            <a:ahLst/>
            <a:cxnLst/>
            <a:rect l="l" t="t" r="r" b="b"/>
            <a:pathLst>
              <a:path w="358545" h="320391">
                <a:moveTo>
                  <a:pt x="0" y="0"/>
                </a:moveTo>
                <a:lnTo>
                  <a:pt x="358545" y="0"/>
                </a:lnTo>
                <a:lnTo>
                  <a:pt x="358545" y="320391"/>
                </a:lnTo>
                <a:lnTo>
                  <a:pt x="0" y="32039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9276" t="-12213" r="-8185"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27" name="Freeform 27"/>
          <p:cNvSpPr/>
          <p:nvPr/>
        </p:nvSpPr>
        <p:spPr>
          <a:xfrm>
            <a:off x="5389743" y="6758767"/>
            <a:ext cx="358545" cy="320391"/>
          </a:xfrm>
          <a:custGeom>
            <a:avLst/>
            <a:gdLst/>
            <a:ahLst/>
            <a:cxnLst/>
            <a:rect l="l" t="t" r="r" b="b"/>
            <a:pathLst>
              <a:path w="358545" h="320391">
                <a:moveTo>
                  <a:pt x="0" y="0"/>
                </a:moveTo>
                <a:lnTo>
                  <a:pt x="358545" y="0"/>
                </a:lnTo>
                <a:lnTo>
                  <a:pt x="358545" y="320391"/>
                </a:lnTo>
                <a:lnTo>
                  <a:pt x="0" y="32039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9276" t="-12213" r="-8185"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28" name="Freeform 28"/>
          <p:cNvSpPr/>
          <p:nvPr/>
        </p:nvSpPr>
        <p:spPr>
          <a:xfrm>
            <a:off x="5419805" y="8583705"/>
            <a:ext cx="358545" cy="320391"/>
          </a:xfrm>
          <a:custGeom>
            <a:avLst/>
            <a:gdLst/>
            <a:ahLst/>
            <a:cxnLst/>
            <a:rect l="l" t="t" r="r" b="b"/>
            <a:pathLst>
              <a:path w="358545" h="320391">
                <a:moveTo>
                  <a:pt x="0" y="0"/>
                </a:moveTo>
                <a:lnTo>
                  <a:pt x="358545" y="0"/>
                </a:lnTo>
                <a:lnTo>
                  <a:pt x="358545" y="320391"/>
                </a:lnTo>
                <a:lnTo>
                  <a:pt x="0" y="32039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9276" t="-12213" r="-8185"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29" name="Freeform 29"/>
          <p:cNvSpPr/>
          <p:nvPr/>
        </p:nvSpPr>
        <p:spPr>
          <a:xfrm>
            <a:off x="3047824" y="1278508"/>
            <a:ext cx="1468616" cy="1577037"/>
          </a:xfrm>
          <a:custGeom>
            <a:avLst/>
            <a:gdLst/>
            <a:ahLst/>
            <a:cxnLst/>
            <a:rect l="l" t="t" r="r" b="b"/>
            <a:pathLst>
              <a:path w="1468616" h="1577037">
                <a:moveTo>
                  <a:pt x="0" y="0"/>
                </a:moveTo>
                <a:lnTo>
                  <a:pt x="1468616" y="0"/>
                </a:lnTo>
                <a:lnTo>
                  <a:pt x="1468616" y="1577037"/>
                </a:lnTo>
                <a:lnTo>
                  <a:pt x="0" y="157703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 rot="-10800000">
            <a:off x="-2934704" y="7315200"/>
            <a:ext cx="22457144" cy="8524732"/>
            <a:chOff x="0" y="0"/>
            <a:chExt cx="6350000" cy="241046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2410460"/>
            </a:xfrm>
            <a:custGeom>
              <a:avLst/>
              <a:gdLst/>
              <a:ahLst/>
              <a:cxnLst/>
              <a:rect l="l" t="t" r="r" b="b"/>
              <a:pathLst>
                <a:path w="6350000" h="2410460">
                  <a:moveTo>
                    <a:pt x="0" y="0"/>
                  </a:moveTo>
                  <a:lnTo>
                    <a:pt x="6350000" y="0"/>
                  </a:lnTo>
                  <a:lnTo>
                    <a:pt x="6350000" y="2410460"/>
                  </a:lnTo>
                  <a:lnTo>
                    <a:pt x="0" y="2410460"/>
                  </a:lnTo>
                  <a:close/>
                </a:path>
              </a:pathLst>
            </a:custGeom>
            <a:blipFill>
              <a:blip r:embed="rId2"/>
              <a:stretch>
                <a:fillRect l="-41939" t="-27591" r="-46053" b="-306644"/>
              </a:stretch>
            </a:blipFill>
          </p:spPr>
          <p:txBody>
            <a:bodyPr/>
            <a:lstStyle/>
            <a:p>
              <a:endParaRPr lang="en-AU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7264413" y="9258300"/>
            <a:ext cx="876300" cy="876300"/>
            <a:chOff x="0" y="0"/>
            <a:chExt cx="1168400" cy="11684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168400" cy="1168400"/>
            </a:xfrm>
            <a:custGeom>
              <a:avLst/>
              <a:gdLst/>
              <a:ahLst/>
              <a:cxnLst/>
              <a:rect l="l" t="t" r="r" b="b"/>
              <a:pathLst>
                <a:path w="1168400" h="1168400">
                  <a:moveTo>
                    <a:pt x="0" y="0"/>
                  </a:moveTo>
                  <a:lnTo>
                    <a:pt x="1168400" y="0"/>
                  </a:lnTo>
                  <a:lnTo>
                    <a:pt x="1168400" y="1168400"/>
                  </a:lnTo>
                  <a:lnTo>
                    <a:pt x="0" y="1168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6" name="Freeform 6"/>
            <p:cNvSpPr/>
            <p:nvPr/>
          </p:nvSpPr>
          <p:spPr>
            <a:xfrm>
              <a:off x="96375" y="167764"/>
              <a:ext cx="975650" cy="832872"/>
            </a:xfrm>
            <a:custGeom>
              <a:avLst/>
              <a:gdLst/>
              <a:ahLst/>
              <a:cxnLst/>
              <a:rect l="l" t="t" r="r" b="b"/>
              <a:pathLst>
                <a:path w="975650" h="832872">
                  <a:moveTo>
                    <a:pt x="0" y="0"/>
                  </a:moveTo>
                  <a:lnTo>
                    <a:pt x="975650" y="0"/>
                  </a:lnTo>
                  <a:lnTo>
                    <a:pt x="975650" y="832872"/>
                  </a:lnTo>
                  <a:lnTo>
                    <a:pt x="0" y="8328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</p:grpSp>
      <p:sp>
        <p:nvSpPr>
          <p:cNvPr id="7" name="Freeform 7"/>
          <p:cNvSpPr/>
          <p:nvPr/>
        </p:nvSpPr>
        <p:spPr>
          <a:xfrm>
            <a:off x="5271087" y="4187015"/>
            <a:ext cx="11676216" cy="4933201"/>
          </a:xfrm>
          <a:custGeom>
            <a:avLst/>
            <a:gdLst/>
            <a:ahLst/>
            <a:cxnLst/>
            <a:rect l="l" t="t" r="r" b="b"/>
            <a:pathLst>
              <a:path w="11676216" h="4933201">
                <a:moveTo>
                  <a:pt x="0" y="0"/>
                </a:moveTo>
                <a:lnTo>
                  <a:pt x="11676216" y="0"/>
                </a:lnTo>
                <a:lnTo>
                  <a:pt x="11676216" y="4933202"/>
                </a:lnTo>
                <a:lnTo>
                  <a:pt x="0" y="49332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8" name="Freeform 8"/>
          <p:cNvSpPr/>
          <p:nvPr/>
        </p:nvSpPr>
        <p:spPr>
          <a:xfrm flipH="1">
            <a:off x="1411184" y="3154123"/>
            <a:ext cx="5354225" cy="6998987"/>
          </a:xfrm>
          <a:custGeom>
            <a:avLst/>
            <a:gdLst/>
            <a:ahLst/>
            <a:cxnLst/>
            <a:rect l="l" t="t" r="r" b="b"/>
            <a:pathLst>
              <a:path w="5354225" h="6998987">
                <a:moveTo>
                  <a:pt x="5354225" y="0"/>
                </a:moveTo>
                <a:lnTo>
                  <a:pt x="0" y="0"/>
                </a:lnTo>
                <a:lnTo>
                  <a:pt x="0" y="6998986"/>
                </a:lnTo>
                <a:lnTo>
                  <a:pt x="5354225" y="6998986"/>
                </a:lnTo>
                <a:lnTo>
                  <a:pt x="5354225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9" name="Freeform 9"/>
          <p:cNvSpPr/>
          <p:nvPr/>
        </p:nvSpPr>
        <p:spPr>
          <a:xfrm>
            <a:off x="5993018" y="4037178"/>
            <a:ext cx="924626" cy="611409"/>
          </a:xfrm>
          <a:custGeom>
            <a:avLst/>
            <a:gdLst/>
            <a:ahLst/>
            <a:cxnLst/>
            <a:rect l="l" t="t" r="r" b="b"/>
            <a:pathLst>
              <a:path w="924626" h="611409">
                <a:moveTo>
                  <a:pt x="0" y="0"/>
                </a:moveTo>
                <a:lnTo>
                  <a:pt x="924626" y="0"/>
                </a:lnTo>
                <a:lnTo>
                  <a:pt x="924626" y="611409"/>
                </a:lnTo>
                <a:lnTo>
                  <a:pt x="0" y="61140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10" name="Freeform 10"/>
          <p:cNvSpPr/>
          <p:nvPr/>
        </p:nvSpPr>
        <p:spPr>
          <a:xfrm>
            <a:off x="7699536" y="4187015"/>
            <a:ext cx="5814702" cy="3663262"/>
          </a:xfrm>
          <a:custGeom>
            <a:avLst/>
            <a:gdLst/>
            <a:ahLst/>
            <a:cxnLst/>
            <a:rect l="l" t="t" r="r" b="b"/>
            <a:pathLst>
              <a:path w="5814702" h="3663262">
                <a:moveTo>
                  <a:pt x="0" y="0"/>
                </a:moveTo>
                <a:lnTo>
                  <a:pt x="5814702" y="0"/>
                </a:lnTo>
                <a:lnTo>
                  <a:pt x="5814702" y="3663263"/>
                </a:lnTo>
                <a:lnTo>
                  <a:pt x="0" y="366326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alphaModFix amt="90000"/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11" name="TextBox 11"/>
          <p:cNvSpPr txBox="1"/>
          <p:nvPr/>
        </p:nvSpPr>
        <p:spPr>
          <a:xfrm>
            <a:off x="4881397" y="218209"/>
            <a:ext cx="8525206" cy="11285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99"/>
              </a:lnSpc>
            </a:pPr>
            <a:r>
              <a:rPr lang="en-US" sz="8000" dirty="0">
                <a:solidFill>
                  <a:srgbClr val="AF1644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The Ripple Effect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70700" y="1498991"/>
            <a:ext cx="16842631" cy="1569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US" sz="3200" dirty="0">
                <a:solidFill>
                  <a:srgbClr val="0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When we tell stories and are dishonest, it does not just effect us, it effects those around us too. It’s called, </a:t>
            </a:r>
            <a:r>
              <a:rPr lang="en-US" sz="3200" u="sng" dirty="0">
                <a:solidFill>
                  <a:srgbClr val="0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The Ripple Effect</a:t>
            </a:r>
            <a:r>
              <a:rPr lang="en-US" sz="3500" dirty="0">
                <a:solidFill>
                  <a:srgbClr val="0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. </a:t>
            </a:r>
            <a:r>
              <a:rPr lang="en-US" sz="3200" b="1" i="1" dirty="0">
                <a:solidFill>
                  <a:srgbClr val="0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How do you think Ben’s stories effected his family and </a:t>
            </a:r>
            <a:r>
              <a:rPr lang="en-US" sz="3200" b="1" i="1" dirty="0" err="1">
                <a:solidFill>
                  <a:srgbClr val="0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friends?</a:t>
            </a:r>
            <a:r>
              <a:rPr lang="en-US" sz="3200" b="1" dirty="0" err="1">
                <a:solidFill>
                  <a:srgbClr val="FFFFFF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How</a:t>
            </a:r>
            <a:r>
              <a:rPr lang="en-US" sz="3200" b="1" dirty="0">
                <a:solidFill>
                  <a:srgbClr val="FFFFFF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n-US" sz="3500" b="1" dirty="0">
                <a:solidFill>
                  <a:srgbClr val="FFFFFF"/>
                </a:solidFill>
                <a:latin typeface="Comic Sans MS" panose="030F0702030302020204" pitchFamily="66" charset="0"/>
              </a:rPr>
              <a:t>do you think Finn’s fib effected </a:t>
            </a:r>
            <a:r>
              <a:rPr lang="en-US" sz="3500" dirty="0">
                <a:solidFill>
                  <a:srgbClr val="FFFFFF"/>
                </a:solidFill>
                <a:latin typeface="Comic Sans MS" panose="030F0702030302020204" pitchFamily="66" charset="0"/>
              </a:rPr>
              <a:t>his sister and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8925016" y="6469402"/>
            <a:ext cx="334549" cy="4751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69"/>
              </a:lnSpc>
            </a:pPr>
            <a:r>
              <a:rPr lang="en-US" sz="3300">
                <a:solidFill>
                  <a:srgbClr val="FFFFFF"/>
                </a:solidFill>
                <a:latin typeface="Ciutadella 3"/>
              </a:rPr>
              <a:t>F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8735827" y="6597037"/>
            <a:ext cx="334549" cy="4362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0"/>
              </a:lnSpc>
            </a:pPr>
            <a:r>
              <a:rPr lang="en-US" sz="3000">
                <a:solidFill>
                  <a:srgbClr val="FFFFFF"/>
                </a:solidFill>
                <a:latin typeface="Ciutadella 3"/>
              </a:rPr>
              <a:t>r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8663561" y="6672666"/>
            <a:ext cx="101865" cy="4751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69"/>
              </a:lnSpc>
            </a:pPr>
            <a:r>
              <a:rPr lang="en-US" sz="3300">
                <a:solidFill>
                  <a:srgbClr val="FFFFFF"/>
                </a:solidFill>
                <a:latin typeface="Ciutadella 3"/>
              </a:rPr>
              <a:t>i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8704002" y="6889676"/>
            <a:ext cx="199099" cy="4751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69"/>
              </a:lnSpc>
            </a:pPr>
            <a:r>
              <a:rPr lang="en-US" sz="3300">
                <a:solidFill>
                  <a:srgbClr val="FFFFFF"/>
                </a:solidFill>
                <a:latin typeface="Ciutadella 3"/>
              </a:rPr>
              <a:t>e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8827809" y="6986420"/>
            <a:ext cx="334549" cy="4751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69"/>
              </a:lnSpc>
            </a:pPr>
            <a:r>
              <a:rPr lang="en-US" sz="3300">
                <a:solidFill>
                  <a:srgbClr val="FFFFFF"/>
                </a:solidFill>
                <a:latin typeface="Ciutadella 3"/>
              </a:rPr>
              <a:t>n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9057467" y="7087171"/>
            <a:ext cx="334549" cy="4751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69"/>
              </a:lnSpc>
            </a:pPr>
            <a:r>
              <a:rPr lang="en-US" sz="3300">
                <a:solidFill>
                  <a:srgbClr val="FFFFFF"/>
                </a:solidFill>
                <a:latin typeface="Ciutadella 3"/>
              </a:rPr>
              <a:t>d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2489935" y="6313447"/>
            <a:ext cx="334549" cy="4751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69"/>
              </a:lnSpc>
            </a:pPr>
            <a:r>
              <a:rPr lang="en-US" sz="3300">
                <a:solidFill>
                  <a:srgbClr val="FFFFFF"/>
                </a:solidFill>
                <a:latin typeface="Ciutadella 3"/>
              </a:rPr>
              <a:t>F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2698167" y="6425587"/>
            <a:ext cx="334549" cy="4751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69"/>
              </a:lnSpc>
            </a:pPr>
            <a:r>
              <a:rPr lang="en-US" sz="3300">
                <a:solidFill>
                  <a:srgbClr val="FFFFFF"/>
                </a:solidFill>
                <a:latin typeface="Ciutadella 3"/>
              </a:rPr>
              <a:t>a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2934021" y="6597037"/>
            <a:ext cx="334549" cy="4751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69"/>
              </a:lnSpc>
            </a:pPr>
            <a:r>
              <a:rPr lang="en-US" sz="3300">
                <a:solidFill>
                  <a:srgbClr val="FFFFFF"/>
                </a:solidFill>
                <a:latin typeface="Ciutadella 3"/>
              </a:rPr>
              <a:t>m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2865441" y="6919745"/>
            <a:ext cx="334549" cy="4751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69"/>
              </a:lnSpc>
            </a:pPr>
            <a:r>
              <a:rPr lang="en-US" sz="3300">
                <a:solidFill>
                  <a:srgbClr val="FFFFFF"/>
                </a:solidFill>
                <a:latin typeface="Ciutadella 3"/>
              </a:rPr>
              <a:t>i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2740615" y="7087171"/>
            <a:ext cx="334549" cy="4751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69"/>
              </a:lnSpc>
            </a:pPr>
            <a:r>
              <a:rPr lang="en-US" sz="3300">
                <a:solidFill>
                  <a:srgbClr val="FFFFFF"/>
                </a:solidFill>
                <a:latin typeface="Ciutadella 3"/>
              </a:rPr>
              <a:t>l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2530892" y="7136755"/>
            <a:ext cx="334549" cy="4751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69"/>
              </a:lnSpc>
            </a:pPr>
            <a:r>
              <a:rPr lang="en-US" sz="3300">
                <a:solidFill>
                  <a:srgbClr val="FFFFFF"/>
                </a:solidFill>
                <a:latin typeface="Ciutadella 3"/>
              </a:rPr>
              <a:t>y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9295226" y="7136755"/>
            <a:ext cx="334549" cy="4751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69"/>
              </a:lnSpc>
            </a:pPr>
            <a:r>
              <a:rPr lang="en-US" sz="3300">
                <a:solidFill>
                  <a:srgbClr val="FFFFFF"/>
                </a:solidFill>
                <a:latin typeface="Ciutadella 3"/>
              </a:rPr>
              <a:t>s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 rot="-5400000">
            <a:off x="2797062" y="2462463"/>
            <a:ext cx="22457144" cy="8524732"/>
            <a:chOff x="0" y="0"/>
            <a:chExt cx="6350000" cy="2410460"/>
          </a:xfrm>
        </p:grpSpPr>
        <p:sp>
          <p:nvSpPr>
            <p:cNvPr id="3" name="Freeform 3"/>
            <p:cNvSpPr/>
            <p:nvPr/>
          </p:nvSpPr>
          <p:spPr>
            <a:xfrm flipH="1" flipV="1">
              <a:off x="0" y="0"/>
              <a:ext cx="6350000" cy="2410460"/>
            </a:xfrm>
            <a:custGeom>
              <a:avLst/>
              <a:gdLst/>
              <a:ahLst/>
              <a:cxnLst/>
              <a:rect l="l" t="t" r="r" b="b"/>
              <a:pathLst>
                <a:path w="6350000" h="2410460">
                  <a:moveTo>
                    <a:pt x="6350000" y="2410460"/>
                  </a:moveTo>
                  <a:lnTo>
                    <a:pt x="0" y="2410460"/>
                  </a:lnTo>
                  <a:lnTo>
                    <a:pt x="0" y="0"/>
                  </a:lnTo>
                  <a:lnTo>
                    <a:pt x="6350000" y="0"/>
                  </a:lnTo>
                  <a:close/>
                </a:path>
              </a:pathLst>
            </a:custGeom>
            <a:blipFill>
              <a:blip r:embed="rId2"/>
              <a:stretch>
                <a:fillRect l="-39432" t="-76243" r="-17490" b="-186225"/>
              </a:stretch>
            </a:blipFill>
          </p:spPr>
          <p:txBody>
            <a:bodyPr/>
            <a:lstStyle/>
            <a:p>
              <a:endParaRPr lang="en-AU"/>
            </a:p>
          </p:txBody>
        </p:sp>
      </p:grpSp>
      <p:sp>
        <p:nvSpPr>
          <p:cNvPr id="4" name="Freeform 4"/>
          <p:cNvSpPr/>
          <p:nvPr/>
        </p:nvSpPr>
        <p:spPr>
          <a:xfrm rot="-5400000">
            <a:off x="5848487" y="2433719"/>
            <a:ext cx="10736535" cy="5869097"/>
          </a:xfrm>
          <a:custGeom>
            <a:avLst/>
            <a:gdLst/>
            <a:ahLst/>
            <a:cxnLst/>
            <a:rect l="l" t="t" r="r" b="b"/>
            <a:pathLst>
              <a:path w="10736535" h="5869097">
                <a:moveTo>
                  <a:pt x="0" y="0"/>
                </a:moveTo>
                <a:lnTo>
                  <a:pt x="10736535" y="0"/>
                </a:lnTo>
                <a:lnTo>
                  <a:pt x="10736535" y="5869097"/>
                </a:lnTo>
                <a:lnTo>
                  <a:pt x="0" y="586909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grpSp>
        <p:nvGrpSpPr>
          <p:cNvPr id="5" name="Group 5"/>
          <p:cNvGrpSpPr/>
          <p:nvPr/>
        </p:nvGrpSpPr>
        <p:grpSpPr>
          <a:xfrm>
            <a:off x="17264413" y="9258300"/>
            <a:ext cx="876300" cy="876300"/>
            <a:chOff x="0" y="0"/>
            <a:chExt cx="1168400" cy="11684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168400" cy="1168400"/>
            </a:xfrm>
            <a:custGeom>
              <a:avLst/>
              <a:gdLst/>
              <a:ahLst/>
              <a:cxnLst/>
              <a:rect l="l" t="t" r="r" b="b"/>
              <a:pathLst>
                <a:path w="1168400" h="1168400">
                  <a:moveTo>
                    <a:pt x="0" y="0"/>
                  </a:moveTo>
                  <a:lnTo>
                    <a:pt x="1168400" y="0"/>
                  </a:lnTo>
                  <a:lnTo>
                    <a:pt x="1168400" y="1168400"/>
                  </a:lnTo>
                  <a:lnTo>
                    <a:pt x="0" y="1168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7" name="Freeform 7"/>
            <p:cNvSpPr/>
            <p:nvPr/>
          </p:nvSpPr>
          <p:spPr>
            <a:xfrm>
              <a:off x="96375" y="167764"/>
              <a:ext cx="975650" cy="832872"/>
            </a:xfrm>
            <a:custGeom>
              <a:avLst/>
              <a:gdLst/>
              <a:ahLst/>
              <a:cxnLst/>
              <a:rect l="l" t="t" r="r" b="b"/>
              <a:pathLst>
                <a:path w="975650" h="832872">
                  <a:moveTo>
                    <a:pt x="0" y="0"/>
                  </a:moveTo>
                  <a:lnTo>
                    <a:pt x="975650" y="0"/>
                  </a:lnTo>
                  <a:lnTo>
                    <a:pt x="975650" y="832872"/>
                  </a:lnTo>
                  <a:lnTo>
                    <a:pt x="0" y="8328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</p:grpSp>
      <p:sp>
        <p:nvSpPr>
          <p:cNvPr id="8" name="Freeform 8"/>
          <p:cNvSpPr/>
          <p:nvPr/>
        </p:nvSpPr>
        <p:spPr>
          <a:xfrm>
            <a:off x="218596" y="7008795"/>
            <a:ext cx="1387710" cy="1167411"/>
          </a:xfrm>
          <a:custGeom>
            <a:avLst/>
            <a:gdLst/>
            <a:ahLst/>
            <a:cxnLst/>
            <a:rect l="l" t="t" r="r" b="b"/>
            <a:pathLst>
              <a:path w="1387710" h="1167411">
                <a:moveTo>
                  <a:pt x="0" y="0"/>
                </a:moveTo>
                <a:lnTo>
                  <a:pt x="1387711" y="0"/>
                </a:lnTo>
                <a:lnTo>
                  <a:pt x="1387711" y="1167412"/>
                </a:lnTo>
                <a:lnTo>
                  <a:pt x="0" y="116741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9" name="Freeform 9"/>
          <p:cNvSpPr/>
          <p:nvPr/>
        </p:nvSpPr>
        <p:spPr>
          <a:xfrm>
            <a:off x="2432525" y="6171169"/>
            <a:ext cx="1387710" cy="1167411"/>
          </a:xfrm>
          <a:custGeom>
            <a:avLst/>
            <a:gdLst/>
            <a:ahLst/>
            <a:cxnLst/>
            <a:rect l="l" t="t" r="r" b="b"/>
            <a:pathLst>
              <a:path w="1387710" h="1167411">
                <a:moveTo>
                  <a:pt x="0" y="0"/>
                </a:moveTo>
                <a:lnTo>
                  <a:pt x="1387710" y="0"/>
                </a:lnTo>
                <a:lnTo>
                  <a:pt x="1387710" y="1167412"/>
                </a:lnTo>
                <a:lnTo>
                  <a:pt x="0" y="116741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10" name="Freeform 10"/>
          <p:cNvSpPr/>
          <p:nvPr/>
        </p:nvSpPr>
        <p:spPr>
          <a:xfrm>
            <a:off x="2432525" y="7790707"/>
            <a:ext cx="1387710" cy="1167411"/>
          </a:xfrm>
          <a:custGeom>
            <a:avLst/>
            <a:gdLst/>
            <a:ahLst/>
            <a:cxnLst/>
            <a:rect l="l" t="t" r="r" b="b"/>
            <a:pathLst>
              <a:path w="1387710" h="1167411">
                <a:moveTo>
                  <a:pt x="0" y="0"/>
                </a:moveTo>
                <a:lnTo>
                  <a:pt x="1387710" y="0"/>
                </a:lnTo>
                <a:lnTo>
                  <a:pt x="1387710" y="1167411"/>
                </a:lnTo>
                <a:lnTo>
                  <a:pt x="0" y="116741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11" name="Freeform 11"/>
          <p:cNvSpPr/>
          <p:nvPr/>
        </p:nvSpPr>
        <p:spPr>
          <a:xfrm>
            <a:off x="4803890" y="5485832"/>
            <a:ext cx="1387710" cy="1167411"/>
          </a:xfrm>
          <a:custGeom>
            <a:avLst/>
            <a:gdLst/>
            <a:ahLst/>
            <a:cxnLst/>
            <a:rect l="l" t="t" r="r" b="b"/>
            <a:pathLst>
              <a:path w="1387710" h="1167411">
                <a:moveTo>
                  <a:pt x="0" y="0"/>
                </a:moveTo>
                <a:lnTo>
                  <a:pt x="1387710" y="0"/>
                </a:lnTo>
                <a:lnTo>
                  <a:pt x="1387710" y="1167412"/>
                </a:lnTo>
                <a:lnTo>
                  <a:pt x="0" y="116741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12" name="Freeform 12"/>
          <p:cNvSpPr/>
          <p:nvPr/>
        </p:nvSpPr>
        <p:spPr>
          <a:xfrm>
            <a:off x="4803890" y="7105370"/>
            <a:ext cx="1387710" cy="1167411"/>
          </a:xfrm>
          <a:custGeom>
            <a:avLst/>
            <a:gdLst/>
            <a:ahLst/>
            <a:cxnLst/>
            <a:rect l="l" t="t" r="r" b="b"/>
            <a:pathLst>
              <a:path w="1387710" h="1167411">
                <a:moveTo>
                  <a:pt x="0" y="0"/>
                </a:moveTo>
                <a:lnTo>
                  <a:pt x="1387710" y="0"/>
                </a:lnTo>
                <a:lnTo>
                  <a:pt x="1387710" y="1167412"/>
                </a:lnTo>
                <a:lnTo>
                  <a:pt x="0" y="116741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13" name="Freeform 13"/>
          <p:cNvSpPr/>
          <p:nvPr/>
        </p:nvSpPr>
        <p:spPr>
          <a:xfrm>
            <a:off x="4803890" y="8720457"/>
            <a:ext cx="1387710" cy="1167411"/>
          </a:xfrm>
          <a:custGeom>
            <a:avLst/>
            <a:gdLst/>
            <a:ahLst/>
            <a:cxnLst/>
            <a:rect l="l" t="t" r="r" b="b"/>
            <a:pathLst>
              <a:path w="1387710" h="1167411">
                <a:moveTo>
                  <a:pt x="0" y="0"/>
                </a:moveTo>
                <a:lnTo>
                  <a:pt x="1387710" y="0"/>
                </a:lnTo>
                <a:lnTo>
                  <a:pt x="1387710" y="1167411"/>
                </a:lnTo>
                <a:lnTo>
                  <a:pt x="0" y="116741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14" name="Freeform 14"/>
          <p:cNvSpPr/>
          <p:nvPr/>
        </p:nvSpPr>
        <p:spPr>
          <a:xfrm>
            <a:off x="7197480" y="4848965"/>
            <a:ext cx="1387710" cy="1167411"/>
          </a:xfrm>
          <a:custGeom>
            <a:avLst/>
            <a:gdLst/>
            <a:ahLst/>
            <a:cxnLst/>
            <a:rect l="l" t="t" r="r" b="b"/>
            <a:pathLst>
              <a:path w="1387710" h="1167411">
                <a:moveTo>
                  <a:pt x="0" y="0"/>
                </a:moveTo>
                <a:lnTo>
                  <a:pt x="1387710" y="0"/>
                </a:lnTo>
                <a:lnTo>
                  <a:pt x="1387710" y="1167411"/>
                </a:lnTo>
                <a:lnTo>
                  <a:pt x="0" y="1167411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15" name="Freeform 15"/>
          <p:cNvSpPr/>
          <p:nvPr/>
        </p:nvSpPr>
        <p:spPr>
          <a:xfrm>
            <a:off x="7197480" y="6126324"/>
            <a:ext cx="1387710" cy="1167411"/>
          </a:xfrm>
          <a:custGeom>
            <a:avLst/>
            <a:gdLst/>
            <a:ahLst/>
            <a:cxnLst/>
            <a:rect l="l" t="t" r="r" b="b"/>
            <a:pathLst>
              <a:path w="1387710" h="1167411">
                <a:moveTo>
                  <a:pt x="0" y="0"/>
                </a:moveTo>
                <a:lnTo>
                  <a:pt x="1387710" y="0"/>
                </a:lnTo>
                <a:lnTo>
                  <a:pt x="1387710" y="1167411"/>
                </a:lnTo>
                <a:lnTo>
                  <a:pt x="0" y="1167411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16" name="Freeform 16"/>
          <p:cNvSpPr/>
          <p:nvPr/>
        </p:nvSpPr>
        <p:spPr>
          <a:xfrm>
            <a:off x="7197480" y="7584475"/>
            <a:ext cx="1387710" cy="1167411"/>
          </a:xfrm>
          <a:custGeom>
            <a:avLst/>
            <a:gdLst/>
            <a:ahLst/>
            <a:cxnLst/>
            <a:rect l="l" t="t" r="r" b="b"/>
            <a:pathLst>
              <a:path w="1387710" h="1167411">
                <a:moveTo>
                  <a:pt x="0" y="0"/>
                </a:moveTo>
                <a:lnTo>
                  <a:pt x="1387710" y="0"/>
                </a:lnTo>
                <a:lnTo>
                  <a:pt x="1387710" y="1167411"/>
                </a:lnTo>
                <a:lnTo>
                  <a:pt x="0" y="1167411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17" name="Freeform 17"/>
          <p:cNvSpPr/>
          <p:nvPr/>
        </p:nvSpPr>
        <p:spPr>
          <a:xfrm>
            <a:off x="7197480" y="8908821"/>
            <a:ext cx="1387710" cy="1167411"/>
          </a:xfrm>
          <a:custGeom>
            <a:avLst/>
            <a:gdLst/>
            <a:ahLst/>
            <a:cxnLst/>
            <a:rect l="l" t="t" r="r" b="b"/>
            <a:pathLst>
              <a:path w="1387710" h="1167411">
                <a:moveTo>
                  <a:pt x="0" y="0"/>
                </a:moveTo>
                <a:lnTo>
                  <a:pt x="1387710" y="0"/>
                </a:lnTo>
                <a:lnTo>
                  <a:pt x="1387710" y="1167412"/>
                </a:lnTo>
                <a:lnTo>
                  <a:pt x="0" y="116741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18" name="Freeform 18"/>
          <p:cNvSpPr/>
          <p:nvPr/>
        </p:nvSpPr>
        <p:spPr>
          <a:xfrm>
            <a:off x="11455211" y="5940775"/>
            <a:ext cx="2382623" cy="2472242"/>
          </a:xfrm>
          <a:custGeom>
            <a:avLst/>
            <a:gdLst/>
            <a:ahLst/>
            <a:cxnLst/>
            <a:rect l="l" t="t" r="r" b="b"/>
            <a:pathLst>
              <a:path w="2382623" h="2472242">
                <a:moveTo>
                  <a:pt x="0" y="0"/>
                </a:moveTo>
                <a:lnTo>
                  <a:pt x="2382623" y="0"/>
                </a:lnTo>
                <a:lnTo>
                  <a:pt x="2382623" y="2472242"/>
                </a:lnTo>
                <a:lnTo>
                  <a:pt x="0" y="2472242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19" name="Freeform 19"/>
          <p:cNvSpPr/>
          <p:nvPr/>
        </p:nvSpPr>
        <p:spPr>
          <a:xfrm>
            <a:off x="9254432" y="6693937"/>
            <a:ext cx="1781679" cy="1289288"/>
          </a:xfrm>
          <a:custGeom>
            <a:avLst/>
            <a:gdLst/>
            <a:ahLst/>
            <a:cxnLst/>
            <a:rect l="l" t="t" r="r" b="b"/>
            <a:pathLst>
              <a:path w="1781679" h="1289288">
                <a:moveTo>
                  <a:pt x="0" y="0"/>
                </a:moveTo>
                <a:lnTo>
                  <a:pt x="1781679" y="0"/>
                </a:lnTo>
                <a:lnTo>
                  <a:pt x="1781679" y="1289287"/>
                </a:lnTo>
                <a:lnTo>
                  <a:pt x="0" y="1289287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20" name="Freeform 20"/>
          <p:cNvSpPr/>
          <p:nvPr/>
        </p:nvSpPr>
        <p:spPr>
          <a:xfrm rot="-1501050">
            <a:off x="1686331" y="7024818"/>
            <a:ext cx="666293" cy="447804"/>
          </a:xfrm>
          <a:custGeom>
            <a:avLst/>
            <a:gdLst/>
            <a:ahLst/>
            <a:cxnLst/>
            <a:rect l="l" t="t" r="r" b="b"/>
            <a:pathLst>
              <a:path w="666293" h="447804">
                <a:moveTo>
                  <a:pt x="0" y="0"/>
                </a:moveTo>
                <a:lnTo>
                  <a:pt x="666293" y="0"/>
                </a:lnTo>
                <a:lnTo>
                  <a:pt x="666293" y="447804"/>
                </a:lnTo>
                <a:lnTo>
                  <a:pt x="0" y="447804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21" name="Freeform 21"/>
          <p:cNvSpPr/>
          <p:nvPr/>
        </p:nvSpPr>
        <p:spPr>
          <a:xfrm rot="-1501050">
            <a:off x="3978916" y="6291048"/>
            <a:ext cx="666293" cy="447804"/>
          </a:xfrm>
          <a:custGeom>
            <a:avLst/>
            <a:gdLst/>
            <a:ahLst/>
            <a:cxnLst/>
            <a:rect l="l" t="t" r="r" b="b"/>
            <a:pathLst>
              <a:path w="666293" h="447804">
                <a:moveTo>
                  <a:pt x="0" y="0"/>
                </a:moveTo>
                <a:lnTo>
                  <a:pt x="666293" y="0"/>
                </a:lnTo>
                <a:lnTo>
                  <a:pt x="666293" y="447805"/>
                </a:lnTo>
                <a:lnTo>
                  <a:pt x="0" y="447805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22" name="Freeform 22"/>
          <p:cNvSpPr/>
          <p:nvPr/>
        </p:nvSpPr>
        <p:spPr>
          <a:xfrm rot="-1501050">
            <a:off x="6361394" y="5532061"/>
            <a:ext cx="666293" cy="447804"/>
          </a:xfrm>
          <a:custGeom>
            <a:avLst/>
            <a:gdLst/>
            <a:ahLst/>
            <a:cxnLst/>
            <a:rect l="l" t="t" r="r" b="b"/>
            <a:pathLst>
              <a:path w="666293" h="447804">
                <a:moveTo>
                  <a:pt x="0" y="0"/>
                </a:moveTo>
                <a:lnTo>
                  <a:pt x="666293" y="0"/>
                </a:lnTo>
                <a:lnTo>
                  <a:pt x="666293" y="447804"/>
                </a:lnTo>
                <a:lnTo>
                  <a:pt x="0" y="447804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23" name="Freeform 23"/>
          <p:cNvSpPr/>
          <p:nvPr/>
        </p:nvSpPr>
        <p:spPr>
          <a:xfrm rot="1544159">
            <a:off x="1702055" y="7772102"/>
            <a:ext cx="666293" cy="447804"/>
          </a:xfrm>
          <a:custGeom>
            <a:avLst/>
            <a:gdLst/>
            <a:ahLst/>
            <a:cxnLst/>
            <a:rect l="l" t="t" r="r" b="b"/>
            <a:pathLst>
              <a:path w="666293" h="447804">
                <a:moveTo>
                  <a:pt x="0" y="0"/>
                </a:moveTo>
                <a:lnTo>
                  <a:pt x="666293" y="0"/>
                </a:lnTo>
                <a:lnTo>
                  <a:pt x="666293" y="447804"/>
                </a:lnTo>
                <a:lnTo>
                  <a:pt x="0" y="447804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24" name="Freeform 24"/>
          <p:cNvSpPr/>
          <p:nvPr/>
        </p:nvSpPr>
        <p:spPr>
          <a:xfrm rot="1544159">
            <a:off x="3884413" y="8734216"/>
            <a:ext cx="666293" cy="447804"/>
          </a:xfrm>
          <a:custGeom>
            <a:avLst/>
            <a:gdLst/>
            <a:ahLst/>
            <a:cxnLst/>
            <a:rect l="l" t="t" r="r" b="b"/>
            <a:pathLst>
              <a:path w="666293" h="447804">
                <a:moveTo>
                  <a:pt x="0" y="0"/>
                </a:moveTo>
                <a:lnTo>
                  <a:pt x="666292" y="0"/>
                </a:lnTo>
                <a:lnTo>
                  <a:pt x="666292" y="447805"/>
                </a:lnTo>
                <a:lnTo>
                  <a:pt x="0" y="447805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25" name="Freeform 25"/>
          <p:cNvSpPr/>
          <p:nvPr/>
        </p:nvSpPr>
        <p:spPr>
          <a:xfrm rot="-1501050">
            <a:off x="3978916" y="7952305"/>
            <a:ext cx="666293" cy="447804"/>
          </a:xfrm>
          <a:custGeom>
            <a:avLst/>
            <a:gdLst/>
            <a:ahLst/>
            <a:cxnLst/>
            <a:rect l="l" t="t" r="r" b="b"/>
            <a:pathLst>
              <a:path w="666293" h="447804">
                <a:moveTo>
                  <a:pt x="0" y="0"/>
                </a:moveTo>
                <a:lnTo>
                  <a:pt x="666293" y="0"/>
                </a:lnTo>
                <a:lnTo>
                  <a:pt x="666293" y="447804"/>
                </a:lnTo>
                <a:lnTo>
                  <a:pt x="0" y="447804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26" name="Freeform 26"/>
          <p:cNvSpPr/>
          <p:nvPr/>
        </p:nvSpPr>
        <p:spPr>
          <a:xfrm rot="-1501050">
            <a:off x="6283606" y="7202465"/>
            <a:ext cx="666293" cy="447804"/>
          </a:xfrm>
          <a:custGeom>
            <a:avLst/>
            <a:gdLst/>
            <a:ahLst/>
            <a:cxnLst/>
            <a:rect l="l" t="t" r="r" b="b"/>
            <a:pathLst>
              <a:path w="666293" h="447804">
                <a:moveTo>
                  <a:pt x="0" y="0"/>
                </a:moveTo>
                <a:lnTo>
                  <a:pt x="666293" y="0"/>
                </a:lnTo>
                <a:lnTo>
                  <a:pt x="666293" y="447805"/>
                </a:lnTo>
                <a:lnTo>
                  <a:pt x="0" y="447805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27" name="Freeform 27"/>
          <p:cNvSpPr/>
          <p:nvPr/>
        </p:nvSpPr>
        <p:spPr>
          <a:xfrm rot="-1501050">
            <a:off x="6350281" y="8795621"/>
            <a:ext cx="666293" cy="447804"/>
          </a:xfrm>
          <a:custGeom>
            <a:avLst/>
            <a:gdLst/>
            <a:ahLst/>
            <a:cxnLst/>
            <a:rect l="l" t="t" r="r" b="b"/>
            <a:pathLst>
              <a:path w="666293" h="447804">
                <a:moveTo>
                  <a:pt x="0" y="0"/>
                </a:moveTo>
                <a:lnTo>
                  <a:pt x="666293" y="0"/>
                </a:lnTo>
                <a:lnTo>
                  <a:pt x="666293" y="447804"/>
                </a:lnTo>
                <a:lnTo>
                  <a:pt x="0" y="447804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28" name="Freeform 28"/>
          <p:cNvSpPr/>
          <p:nvPr/>
        </p:nvSpPr>
        <p:spPr>
          <a:xfrm rot="1544159">
            <a:off x="3978170" y="6832480"/>
            <a:ext cx="666293" cy="447804"/>
          </a:xfrm>
          <a:custGeom>
            <a:avLst/>
            <a:gdLst/>
            <a:ahLst/>
            <a:cxnLst/>
            <a:rect l="l" t="t" r="r" b="b"/>
            <a:pathLst>
              <a:path w="666293" h="447804">
                <a:moveTo>
                  <a:pt x="0" y="0"/>
                </a:moveTo>
                <a:lnTo>
                  <a:pt x="666293" y="0"/>
                </a:lnTo>
                <a:lnTo>
                  <a:pt x="666293" y="447804"/>
                </a:lnTo>
                <a:lnTo>
                  <a:pt x="0" y="447804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29" name="Freeform 29"/>
          <p:cNvSpPr/>
          <p:nvPr/>
        </p:nvSpPr>
        <p:spPr>
          <a:xfrm rot="1544159">
            <a:off x="6349535" y="6082989"/>
            <a:ext cx="666293" cy="447804"/>
          </a:xfrm>
          <a:custGeom>
            <a:avLst/>
            <a:gdLst/>
            <a:ahLst/>
            <a:cxnLst/>
            <a:rect l="l" t="t" r="r" b="b"/>
            <a:pathLst>
              <a:path w="666293" h="447804">
                <a:moveTo>
                  <a:pt x="0" y="0"/>
                </a:moveTo>
                <a:lnTo>
                  <a:pt x="666293" y="0"/>
                </a:lnTo>
                <a:lnTo>
                  <a:pt x="666293" y="447804"/>
                </a:lnTo>
                <a:lnTo>
                  <a:pt x="0" y="447804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30" name="Freeform 30"/>
          <p:cNvSpPr/>
          <p:nvPr/>
        </p:nvSpPr>
        <p:spPr>
          <a:xfrm rot="1544159">
            <a:off x="6293878" y="7676144"/>
            <a:ext cx="666293" cy="447804"/>
          </a:xfrm>
          <a:custGeom>
            <a:avLst/>
            <a:gdLst/>
            <a:ahLst/>
            <a:cxnLst/>
            <a:rect l="l" t="t" r="r" b="b"/>
            <a:pathLst>
              <a:path w="666293" h="447804">
                <a:moveTo>
                  <a:pt x="0" y="0"/>
                </a:moveTo>
                <a:lnTo>
                  <a:pt x="666292" y="0"/>
                </a:lnTo>
                <a:lnTo>
                  <a:pt x="666292" y="447804"/>
                </a:lnTo>
                <a:lnTo>
                  <a:pt x="0" y="447804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31" name="Freeform 31"/>
          <p:cNvSpPr/>
          <p:nvPr/>
        </p:nvSpPr>
        <p:spPr>
          <a:xfrm rot="1544159">
            <a:off x="6349535" y="9269397"/>
            <a:ext cx="666293" cy="447804"/>
          </a:xfrm>
          <a:custGeom>
            <a:avLst/>
            <a:gdLst/>
            <a:ahLst/>
            <a:cxnLst/>
            <a:rect l="l" t="t" r="r" b="b"/>
            <a:pathLst>
              <a:path w="666293" h="447804">
                <a:moveTo>
                  <a:pt x="0" y="0"/>
                </a:moveTo>
                <a:lnTo>
                  <a:pt x="666293" y="0"/>
                </a:lnTo>
                <a:lnTo>
                  <a:pt x="666293" y="447804"/>
                </a:lnTo>
                <a:lnTo>
                  <a:pt x="0" y="447804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32" name="Freeform 32"/>
          <p:cNvSpPr/>
          <p:nvPr/>
        </p:nvSpPr>
        <p:spPr>
          <a:xfrm>
            <a:off x="655871" y="7338581"/>
            <a:ext cx="586029" cy="586029"/>
          </a:xfrm>
          <a:custGeom>
            <a:avLst/>
            <a:gdLst/>
            <a:ahLst/>
            <a:cxnLst/>
            <a:rect l="l" t="t" r="r" b="b"/>
            <a:pathLst>
              <a:path w="586029" h="586029">
                <a:moveTo>
                  <a:pt x="0" y="0"/>
                </a:moveTo>
                <a:lnTo>
                  <a:pt x="586029" y="0"/>
                </a:lnTo>
                <a:lnTo>
                  <a:pt x="586029" y="586028"/>
                </a:lnTo>
                <a:lnTo>
                  <a:pt x="0" y="586028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33" name="Freeform 33"/>
          <p:cNvSpPr/>
          <p:nvPr/>
        </p:nvSpPr>
        <p:spPr>
          <a:xfrm>
            <a:off x="2860325" y="6450176"/>
            <a:ext cx="609397" cy="609397"/>
          </a:xfrm>
          <a:custGeom>
            <a:avLst/>
            <a:gdLst/>
            <a:ahLst/>
            <a:cxnLst/>
            <a:rect l="l" t="t" r="r" b="b"/>
            <a:pathLst>
              <a:path w="609397" h="609397">
                <a:moveTo>
                  <a:pt x="0" y="0"/>
                </a:moveTo>
                <a:lnTo>
                  <a:pt x="609397" y="0"/>
                </a:lnTo>
                <a:lnTo>
                  <a:pt x="609397" y="609398"/>
                </a:lnTo>
                <a:lnTo>
                  <a:pt x="0" y="609398"/>
                </a:lnTo>
                <a:lnTo>
                  <a:pt x="0" y="0"/>
                </a:lnTo>
                <a:close/>
              </a:path>
            </a:pathLst>
          </a:custGeom>
          <a:blipFill>
            <a:blip r:embed="rId34">
              <a:extLst>
                <a:ext uri="{96DAC541-7B7A-43D3-8B79-37D633B846F1}">
                  <asvg:svgBlip xmlns:asvg="http://schemas.microsoft.com/office/drawing/2016/SVG/main" r:embed="rId3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34" name="Freeform 34"/>
          <p:cNvSpPr/>
          <p:nvPr/>
        </p:nvSpPr>
        <p:spPr>
          <a:xfrm>
            <a:off x="2860325" y="8105577"/>
            <a:ext cx="614879" cy="614879"/>
          </a:xfrm>
          <a:custGeom>
            <a:avLst/>
            <a:gdLst/>
            <a:ahLst/>
            <a:cxnLst/>
            <a:rect l="l" t="t" r="r" b="b"/>
            <a:pathLst>
              <a:path w="614879" h="614879">
                <a:moveTo>
                  <a:pt x="0" y="0"/>
                </a:moveTo>
                <a:lnTo>
                  <a:pt x="614879" y="0"/>
                </a:lnTo>
                <a:lnTo>
                  <a:pt x="614879" y="614880"/>
                </a:lnTo>
                <a:lnTo>
                  <a:pt x="0" y="614880"/>
                </a:lnTo>
                <a:lnTo>
                  <a:pt x="0" y="0"/>
                </a:lnTo>
                <a:close/>
              </a:path>
            </a:pathLst>
          </a:custGeom>
          <a:blipFill>
            <a:blip r:embed="rId36">
              <a:extLst>
                <a:ext uri="{96DAC541-7B7A-43D3-8B79-37D633B846F1}">
                  <asvg:svgBlip xmlns:asvg="http://schemas.microsoft.com/office/drawing/2016/SVG/main" r:embed="rId3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35" name="Freeform 35"/>
          <p:cNvSpPr/>
          <p:nvPr/>
        </p:nvSpPr>
        <p:spPr>
          <a:xfrm>
            <a:off x="5193821" y="5795820"/>
            <a:ext cx="607849" cy="607849"/>
          </a:xfrm>
          <a:custGeom>
            <a:avLst/>
            <a:gdLst/>
            <a:ahLst/>
            <a:cxnLst/>
            <a:rect l="l" t="t" r="r" b="b"/>
            <a:pathLst>
              <a:path w="607849" h="607849">
                <a:moveTo>
                  <a:pt x="0" y="0"/>
                </a:moveTo>
                <a:lnTo>
                  <a:pt x="607849" y="0"/>
                </a:lnTo>
                <a:lnTo>
                  <a:pt x="607849" y="607848"/>
                </a:lnTo>
                <a:lnTo>
                  <a:pt x="0" y="607848"/>
                </a:lnTo>
                <a:lnTo>
                  <a:pt x="0" y="0"/>
                </a:lnTo>
                <a:close/>
              </a:path>
            </a:pathLst>
          </a:custGeom>
          <a:blipFill>
            <a:blip r:embed="rId38">
              <a:extLst>
                <a:ext uri="{96DAC541-7B7A-43D3-8B79-37D633B846F1}">
                  <asvg:svgBlip xmlns:asvg="http://schemas.microsoft.com/office/drawing/2016/SVG/main" r:embed="rId3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36" name="Freeform 36"/>
          <p:cNvSpPr/>
          <p:nvPr/>
        </p:nvSpPr>
        <p:spPr>
          <a:xfrm>
            <a:off x="5193821" y="7382926"/>
            <a:ext cx="607849" cy="607849"/>
          </a:xfrm>
          <a:custGeom>
            <a:avLst/>
            <a:gdLst/>
            <a:ahLst/>
            <a:cxnLst/>
            <a:rect l="l" t="t" r="r" b="b"/>
            <a:pathLst>
              <a:path w="607849" h="607849">
                <a:moveTo>
                  <a:pt x="0" y="0"/>
                </a:moveTo>
                <a:lnTo>
                  <a:pt x="607849" y="0"/>
                </a:lnTo>
                <a:lnTo>
                  <a:pt x="607849" y="607848"/>
                </a:lnTo>
                <a:lnTo>
                  <a:pt x="0" y="607848"/>
                </a:lnTo>
                <a:lnTo>
                  <a:pt x="0" y="0"/>
                </a:lnTo>
                <a:close/>
              </a:path>
            </a:pathLst>
          </a:custGeom>
          <a:blipFill>
            <a:blip r:embed="rId40">
              <a:extLst>
                <a:ext uri="{96DAC541-7B7A-43D3-8B79-37D633B846F1}">
                  <asvg:svgBlip xmlns:asvg="http://schemas.microsoft.com/office/drawing/2016/SVG/main" r:embed="rId4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37" name="Freeform 37"/>
          <p:cNvSpPr/>
          <p:nvPr/>
        </p:nvSpPr>
        <p:spPr>
          <a:xfrm>
            <a:off x="5124067" y="8908821"/>
            <a:ext cx="747357" cy="747357"/>
          </a:xfrm>
          <a:custGeom>
            <a:avLst/>
            <a:gdLst/>
            <a:ahLst/>
            <a:cxnLst/>
            <a:rect l="l" t="t" r="r" b="b"/>
            <a:pathLst>
              <a:path w="747357" h="747357">
                <a:moveTo>
                  <a:pt x="0" y="0"/>
                </a:moveTo>
                <a:lnTo>
                  <a:pt x="747357" y="0"/>
                </a:lnTo>
                <a:lnTo>
                  <a:pt x="747357" y="747357"/>
                </a:lnTo>
                <a:lnTo>
                  <a:pt x="0" y="747357"/>
                </a:lnTo>
                <a:lnTo>
                  <a:pt x="0" y="0"/>
                </a:lnTo>
                <a:close/>
              </a:path>
            </a:pathLst>
          </a:custGeom>
          <a:blipFill>
            <a:blip r:embed="rId42">
              <a:extLst>
                <a:ext uri="{96DAC541-7B7A-43D3-8B79-37D633B846F1}">
                  <asvg:svgBlip xmlns:asvg="http://schemas.microsoft.com/office/drawing/2016/SVG/main" r:embed="rId4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38" name="Freeform 38"/>
          <p:cNvSpPr/>
          <p:nvPr/>
        </p:nvSpPr>
        <p:spPr>
          <a:xfrm>
            <a:off x="7531661" y="5072996"/>
            <a:ext cx="719348" cy="719348"/>
          </a:xfrm>
          <a:custGeom>
            <a:avLst/>
            <a:gdLst/>
            <a:ahLst/>
            <a:cxnLst/>
            <a:rect l="l" t="t" r="r" b="b"/>
            <a:pathLst>
              <a:path w="719348" h="719348">
                <a:moveTo>
                  <a:pt x="0" y="0"/>
                </a:moveTo>
                <a:lnTo>
                  <a:pt x="719348" y="0"/>
                </a:lnTo>
                <a:lnTo>
                  <a:pt x="719348" y="719349"/>
                </a:lnTo>
                <a:lnTo>
                  <a:pt x="0" y="719349"/>
                </a:lnTo>
                <a:lnTo>
                  <a:pt x="0" y="0"/>
                </a:lnTo>
                <a:close/>
              </a:path>
            </a:pathLst>
          </a:custGeom>
          <a:blipFill>
            <a:blip r:embed="rId44">
              <a:extLst>
                <a:ext uri="{96DAC541-7B7A-43D3-8B79-37D633B846F1}">
                  <asvg:svgBlip xmlns:asvg="http://schemas.microsoft.com/office/drawing/2016/SVG/main" r:embed="rId4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39" name="Freeform 39"/>
          <p:cNvSpPr/>
          <p:nvPr/>
        </p:nvSpPr>
        <p:spPr>
          <a:xfrm>
            <a:off x="7565780" y="6342803"/>
            <a:ext cx="702269" cy="702269"/>
          </a:xfrm>
          <a:custGeom>
            <a:avLst/>
            <a:gdLst/>
            <a:ahLst/>
            <a:cxnLst/>
            <a:rect l="l" t="t" r="r" b="b"/>
            <a:pathLst>
              <a:path w="702269" h="702269">
                <a:moveTo>
                  <a:pt x="0" y="0"/>
                </a:moveTo>
                <a:lnTo>
                  <a:pt x="702269" y="0"/>
                </a:lnTo>
                <a:lnTo>
                  <a:pt x="702269" y="702268"/>
                </a:lnTo>
                <a:lnTo>
                  <a:pt x="0" y="702268"/>
                </a:lnTo>
                <a:lnTo>
                  <a:pt x="0" y="0"/>
                </a:lnTo>
                <a:close/>
              </a:path>
            </a:pathLst>
          </a:custGeom>
          <a:blipFill>
            <a:blip r:embed="rId46">
              <a:extLst>
                <a:ext uri="{96DAC541-7B7A-43D3-8B79-37D633B846F1}">
                  <asvg:svgBlip xmlns:asvg="http://schemas.microsoft.com/office/drawing/2016/SVG/main" r:embed="rId4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40" name="Freeform 40"/>
          <p:cNvSpPr/>
          <p:nvPr/>
        </p:nvSpPr>
        <p:spPr>
          <a:xfrm>
            <a:off x="7560509" y="7826608"/>
            <a:ext cx="683146" cy="683146"/>
          </a:xfrm>
          <a:custGeom>
            <a:avLst/>
            <a:gdLst/>
            <a:ahLst/>
            <a:cxnLst/>
            <a:rect l="l" t="t" r="r" b="b"/>
            <a:pathLst>
              <a:path w="683146" h="683146">
                <a:moveTo>
                  <a:pt x="0" y="0"/>
                </a:moveTo>
                <a:lnTo>
                  <a:pt x="683146" y="0"/>
                </a:lnTo>
                <a:lnTo>
                  <a:pt x="683146" y="683146"/>
                </a:lnTo>
                <a:lnTo>
                  <a:pt x="0" y="683146"/>
                </a:lnTo>
                <a:lnTo>
                  <a:pt x="0" y="0"/>
                </a:lnTo>
                <a:close/>
              </a:path>
            </a:pathLst>
          </a:custGeom>
          <a:blipFill>
            <a:blip r:embed="rId48">
              <a:extLst>
                <a:ext uri="{96DAC541-7B7A-43D3-8B79-37D633B846F1}">
                  <asvg:svgBlip xmlns:asvg="http://schemas.microsoft.com/office/drawing/2016/SVG/main" r:embed="rId4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41" name="Freeform 41"/>
          <p:cNvSpPr/>
          <p:nvPr/>
        </p:nvSpPr>
        <p:spPr>
          <a:xfrm>
            <a:off x="7560509" y="9180474"/>
            <a:ext cx="624106" cy="624106"/>
          </a:xfrm>
          <a:custGeom>
            <a:avLst/>
            <a:gdLst/>
            <a:ahLst/>
            <a:cxnLst/>
            <a:rect l="l" t="t" r="r" b="b"/>
            <a:pathLst>
              <a:path w="624106" h="624106">
                <a:moveTo>
                  <a:pt x="0" y="0"/>
                </a:moveTo>
                <a:lnTo>
                  <a:pt x="624106" y="0"/>
                </a:lnTo>
                <a:lnTo>
                  <a:pt x="624106" y="624106"/>
                </a:lnTo>
                <a:lnTo>
                  <a:pt x="0" y="624106"/>
                </a:lnTo>
                <a:lnTo>
                  <a:pt x="0" y="0"/>
                </a:lnTo>
                <a:close/>
              </a:path>
            </a:pathLst>
          </a:custGeom>
          <a:blipFill>
            <a:blip r:embed="rId50">
              <a:extLst>
                <a:ext uri="{96DAC541-7B7A-43D3-8B79-37D633B846F1}">
                  <asvg:svgBlip xmlns:asvg="http://schemas.microsoft.com/office/drawing/2016/SVG/main" r:embed="rId5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42" name="TextBox 42"/>
          <p:cNvSpPr txBox="1"/>
          <p:nvPr/>
        </p:nvSpPr>
        <p:spPr>
          <a:xfrm>
            <a:off x="655871" y="3504035"/>
            <a:ext cx="13181963" cy="11926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60"/>
              </a:lnSpc>
            </a:pPr>
            <a:r>
              <a:rPr lang="en-US" sz="3000" b="1" i="1" dirty="0">
                <a:solidFill>
                  <a:srgbClr val="000000"/>
                </a:solidFill>
                <a:latin typeface="Comic Sans MS" panose="030F0702030302020204" pitchFamily="66" charset="0"/>
              </a:rPr>
              <a:t>Discuss what is happening in the picture below. </a:t>
            </a:r>
          </a:p>
          <a:p>
            <a:pPr algn="ctr">
              <a:lnSpc>
                <a:spcPts val="3060"/>
              </a:lnSpc>
            </a:pPr>
            <a:r>
              <a:rPr lang="en-US" sz="3000" b="1" i="1" dirty="0">
                <a:solidFill>
                  <a:srgbClr val="000000"/>
                </a:solidFill>
                <a:latin typeface="Comic Sans MS" panose="030F0702030302020204" pitchFamily="66" charset="0"/>
              </a:rPr>
              <a:t>Can you think of a time where you told a story and there was a lie Chain Reaction?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977619" y="336827"/>
            <a:ext cx="13181962" cy="10911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360"/>
              </a:lnSpc>
            </a:pPr>
            <a:r>
              <a:rPr lang="en-US" sz="8800" dirty="0">
                <a:solidFill>
                  <a:srgbClr val="AF1644"/>
                </a:solidFill>
                <a:latin typeface="Comic Sans MS" panose="030F0702030302020204" pitchFamily="66" charset="0"/>
              </a:rPr>
              <a:t>The Lie Chain Reaction!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802019" y="1768444"/>
            <a:ext cx="13035815" cy="1436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0"/>
              </a:lnSpc>
            </a:pPr>
            <a:r>
              <a:rPr lang="en-US" sz="3000" dirty="0">
                <a:solidFill>
                  <a:srgbClr val="000000"/>
                </a:solidFill>
                <a:latin typeface="Comic Sans MS" panose="030F0702030302020204" pitchFamily="66" charset="0"/>
              </a:rPr>
              <a:t>After Ben told his first story, he then started telling more and more stories - he couldn‘t stop! He lied so much, that those around him could not trust him anymore. When we start with one lie and then our lies keep on growing and going, this is called </a:t>
            </a:r>
            <a:r>
              <a:rPr lang="en-US" sz="3000" u="sng" dirty="0">
                <a:solidFill>
                  <a:srgbClr val="000000"/>
                </a:solidFill>
                <a:latin typeface="Comic Sans MS" panose="030F0702030302020204" pitchFamily="66" charset="0"/>
              </a:rPr>
              <a:t>The Lie Chain Reaction.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028700" y="578701"/>
            <a:ext cx="16230600" cy="9129598"/>
            <a:chOff x="0" y="0"/>
            <a:chExt cx="11289030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2"/>
              <a:stretch>
                <a:fillRect l="-92527" t="-94424" r="-93383" b="-251296"/>
              </a:stretch>
            </a:blipFill>
          </p:spPr>
          <p:txBody>
            <a:bodyPr/>
            <a:lstStyle/>
            <a:p>
              <a:endParaRPr lang="en-AU"/>
            </a:p>
          </p:txBody>
        </p:sp>
      </p:grpSp>
      <p:sp>
        <p:nvSpPr>
          <p:cNvPr id="4" name="Freeform 4"/>
          <p:cNvSpPr/>
          <p:nvPr/>
        </p:nvSpPr>
        <p:spPr>
          <a:xfrm>
            <a:off x="1662547" y="1028700"/>
            <a:ext cx="14701967" cy="2076653"/>
          </a:xfrm>
          <a:custGeom>
            <a:avLst/>
            <a:gdLst/>
            <a:ahLst/>
            <a:cxnLst/>
            <a:rect l="l" t="t" r="r" b="b"/>
            <a:pathLst>
              <a:path w="14701967" h="2076653">
                <a:moveTo>
                  <a:pt x="0" y="0"/>
                </a:moveTo>
                <a:lnTo>
                  <a:pt x="14701967" y="0"/>
                </a:lnTo>
                <a:lnTo>
                  <a:pt x="14701967" y="2076653"/>
                </a:lnTo>
                <a:lnTo>
                  <a:pt x="0" y="20766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grpSp>
        <p:nvGrpSpPr>
          <p:cNvPr id="5" name="Group 5"/>
          <p:cNvGrpSpPr/>
          <p:nvPr/>
        </p:nvGrpSpPr>
        <p:grpSpPr>
          <a:xfrm>
            <a:off x="17411700" y="9410700"/>
            <a:ext cx="876300" cy="876300"/>
            <a:chOff x="0" y="0"/>
            <a:chExt cx="1168400" cy="11684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168400" cy="1168400"/>
            </a:xfrm>
            <a:custGeom>
              <a:avLst/>
              <a:gdLst/>
              <a:ahLst/>
              <a:cxnLst/>
              <a:rect l="l" t="t" r="r" b="b"/>
              <a:pathLst>
                <a:path w="1168400" h="1168400">
                  <a:moveTo>
                    <a:pt x="0" y="0"/>
                  </a:moveTo>
                  <a:lnTo>
                    <a:pt x="1168400" y="0"/>
                  </a:lnTo>
                  <a:lnTo>
                    <a:pt x="1168400" y="1168400"/>
                  </a:lnTo>
                  <a:lnTo>
                    <a:pt x="0" y="1168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7" name="Freeform 7"/>
            <p:cNvSpPr/>
            <p:nvPr/>
          </p:nvSpPr>
          <p:spPr>
            <a:xfrm>
              <a:off x="96375" y="167764"/>
              <a:ext cx="975650" cy="832872"/>
            </a:xfrm>
            <a:custGeom>
              <a:avLst/>
              <a:gdLst/>
              <a:ahLst/>
              <a:cxnLst/>
              <a:rect l="l" t="t" r="r" b="b"/>
              <a:pathLst>
                <a:path w="975650" h="832872">
                  <a:moveTo>
                    <a:pt x="0" y="0"/>
                  </a:moveTo>
                  <a:lnTo>
                    <a:pt x="975650" y="0"/>
                  </a:lnTo>
                  <a:lnTo>
                    <a:pt x="975650" y="832872"/>
                  </a:lnTo>
                  <a:lnTo>
                    <a:pt x="0" y="8328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</p:grpSp>
      <p:sp>
        <p:nvSpPr>
          <p:cNvPr id="8" name="Freeform 8"/>
          <p:cNvSpPr/>
          <p:nvPr/>
        </p:nvSpPr>
        <p:spPr>
          <a:xfrm>
            <a:off x="1662547" y="3433412"/>
            <a:ext cx="14701967" cy="2076653"/>
          </a:xfrm>
          <a:custGeom>
            <a:avLst/>
            <a:gdLst/>
            <a:ahLst/>
            <a:cxnLst/>
            <a:rect l="l" t="t" r="r" b="b"/>
            <a:pathLst>
              <a:path w="14701967" h="2076653">
                <a:moveTo>
                  <a:pt x="0" y="0"/>
                </a:moveTo>
                <a:lnTo>
                  <a:pt x="14701967" y="0"/>
                </a:lnTo>
                <a:lnTo>
                  <a:pt x="14701967" y="2076652"/>
                </a:lnTo>
                <a:lnTo>
                  <a:pt x="0" y="207665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9" name="Freeform 9"/>
          <p:cNvSpPr/>
          <p:nvPr/>
        </p:nvSpPr>
        <p:spPr>
          <a:xfrm>
            <a:off x="1662547" y="4471738"/>
            <a:ext cx="14701967" cy="2076653"/>
          </a:xfrm>
          <a:custGeom>
            <a:avLst/>
            <a:gdLst/>
            <a:ahLst/>
            <a:cxnLst/>
            <a:rect l="l" t="t" r="r" b="b"/>
            <a:pathLst>
              <a:path w="14701967" h="2076653">
                <a:moveTo>
                  <a:pt x="0" y="0"/>
                </a:moveTo>
                <a:lnTo>
                  <a:pt x="14701967" y="0"/>
                </a:lnTo>
                <a:lnTo>
                  <a:pt x="14701967" y="2076653"/>
                </a:lnTo>
                <a:lnTo>
                  <a:pt x="0" y="20766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10" name="Freeform 10"/>
          <p:cNvSpPr/>
          <p:nvPr/>
        </p:nvSpPr>
        <p:spPr>
          <a:xfrm>
            <a:off x="1662547" y="5510064"/>
            <a:ext cx="14701967" cy="2076653"/>
          </a:xfrm>
          <a:custGeom>
            <a:avLst/>
            <a:gdLst/>
            <a:ahLst/>
            <a:cxnLst/>
            <a:rect l="l" t="t" r="r" b="b"/>
            <a:pathLst>
              <a:path w="14701967" h="2076653">
                <a:moveTo>
                  <a:pt x="0" y="0"/>
                </a:moveTo>
                <a:lnTo>
                  <a:pt x="14701967" y="0"/>
                </a:lnTo>
                <a:lnTo>
                  <a:pt x="14701967" y="2076653"/>
                </a:lnTo>
                <a:lnTo>
                  <a:pt x="0" y="20766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11" name="Freeform 11"/>
          <p:cNvSpPr/>
          <p:nvPr/>
        </p:nvSpPr>
        <p:spPr>
          <a:xfrm>
            <a:off x="1662547" y="6548391"/>
            <a:ext cx="14701967" cy="2076653"/>
          </a:xfrm>
          <a:custGeom>
            <a:avLst/>
            <a:gdLst/>
            <a:ahLst/>
            <a:cxnLst/>
            <a:rect l="l" t="t" r="r" b="b"/>
            <a:pathLst>
              <a:path w="14701967" h="2076653">
                <a:moveTo>
                  <a:pt x="0" y="0"/>
                </a:moveTo>
                <a:lnTo>
                  <a:pt x="14701967" y="0"/>
                </a:lnTo>
                <a:lnTo>
                  <a:pt x="14701967" y="2076653"/>
                </a:lnTo>
                <a:lnTo>
                  <a:pt x="0" y="20766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12" name="Freeform 12"/>
          <p:cNvSpPr/>
          <p:nvPr/>
        </p:nvSpPr>
        <p:spPr>
          <a:xfrm>
            <a:off x="1662547" y="7334047"/>
            <a:ext cx="14701967" cy="2076653"/>
          </a:xfrm>
          <a:custGeom>
            <a:avLst/>
            <a:gdLst/>
            <a:ahLst/>
            <a:cxnLst/>
            <a:rect l="l" t="t" r="r" b="b"/>
            <a:pathLst>
              <a:path w="14701967" h="2076653">
                <a:moveTo>
                  <a:pt x="0" y="0"/>
                </a:moveTo>
                <a:lnTo>
                  <a:pt x="14701967" y="0"/>
                </a:lnTo>
                <a:lnTo>
                  <a:pt x="14701967" y="2076653"/>
                </a:lnTo>
                <a:lnTo>
                  <a:pt x="0" y="20766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13" name="Freeform 13"/>
          <p:cNvSpPr/>
          <p:nvPr/>
        </p:nvSpPr>
        <p:spPr>
          <a:xfrm>
            <a:off x="2978699" y="4623319"/>
            <a:ext cx="3613152" cy="3749055"/>
          </a:xfrm>
          <a:custGeom>
            <a:avLst/>
            <a:gdLst/>
            <a:ahLst/>
            <a:cxnLst/>
            <a:rect l="l" t="t" r="r" b="b"/>
            <a:pathLst>
              <a:path w="3613152" h="3749055">
                <a:moveTo>
                  <a:pt x="0" y="0"/>
                </a:moveTo>
                <a:lnTo>
                  <a:pt x="3613152" y="0"/>
                </a:lnTo>
                <a:lnTo>
                  <a:pt x="3613152" y="3749055"/>
                </a:lnTo>
                <a:lnTo>
                  <a:pt x="0" y="374905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14" name="Freeform 14"/>
          <p:cNvSpPr/>
          <p:nvPr/>
        </p:nvSpPr>
        <p:spPr>
          <a:xfrm flipH="1">
            <a:off x="11513282" y="4095170"/>
            <a:ext cx="3796018" cy="4277204"/>
          </a:xfrm>
          <a:custGeom>
            <a:avLst/>
            <a:gdLst/>
            <a:ahLst/>
            <a:cxnLst/>
            <a:rect l="l" t="t" r="r" b="b"/>
            <a:pathLst>
              <a:path w="3796018" h="4277204">
                <a:moveTo>
                  <a:pt x="3796019" y="0"/>
                </a:moveTo>
                <a:lnTo>
                  <a:pt x="0" y="0"/>
                </a:lnTo>
                <a:lnTo>
                  <a:pt x="0" y="4277204"/>
                </a:lnTo>
                <a:lnTo>
                  <a:pt x="3796019" y="4277204"/>
                </a:lnTo>
                <a:lnTo>
                  <a:pt x="3796019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15" name="Freeform 15"/>
          <p:cNvSpPr/>
          <p:nvPr/>
        </p:nvSpPr>
        <p:spPr>
          <a:xfrm>
            <a:off x="7454390" y="5553440"/>
            <a:ext cx="3362478" cy="2259866"/>
          </a:xfrm>
          <a:custGeom>
            <a:avLst/>
            <a:gdLst/>
            <a:ahLst/>
            <a:cxnLst/>
            <a:rect l="l" t="t" r="r" b="b"/>
            <a:pathLst>
              <a:path w="3362478" h="2259866">
                <a:moveTo>
                  <a:pt x="0" y="0"/>
                </a:moveTo>
                <a:lnTo>
                  <a:pt x="3362478" y="0"/>
                </a:lnTo>
                <a:lnTo>
                  <a:pt x="3362478" y="2259865"/>
                </a:lnTo>
                <a:lnTo>
                  <a:pt x="0" y="225986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16" name="Freeform 16"/>
          <p:cNvSpPr/>
          <p:nvPr/>
        </p:nvSpPr>
        <p:spPr>
          <a:xfrm>
            <a:off x="13365996" y="4295827"/>
            <a:ext cx="2529362" cy="275068"/>
          </a:xfrm>
          <a:custGeom>
            <a:avLst/>
            <a:gdLst/>
            <a:ahLst/>
            <a:cxnLst/>
            <a:rect l="l" t="t" r="r" b="b"/>
            <a:pathLst>
              <a:path w="2529362" h="275068">
                <a:moveTo>
                  <a:pt x="0" y="0"/>
                </a:moveTo>
                <a:lnTo>
                  <a:pt x="2529362" y="0"/>
                </a:lnTo>
                <a:lnTo>
                  <a:pt x="2529362" y="275068"/>
                </a:lnTo>
                <a:lnTo>
                  <a:pt x="0" y="27506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17" name="TextBox 17"/>
          <p:cNvSpPr txBox="1"/>
          <p:nvPr/>
        </p:nvSpPr>
        <p:spPr>
          <a:xfrm>
            <a:off x="2731423" y="1256573"/>
            <a:ext cx="13346777" cy="14747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524"/>
              </a:lnSpc>
            </a:pPr>
            <a:r>
              <a:rPr lang="en-US" sz="10900" dirty="0">
                <a:solidFill>
                  <a:srgbClr val="AF1644"/>
                </a:solidFill>
                <a:latin typeface="Comic Sans MS" panose="030F0702030302020204" pitchFamily="66" charset="0"/>
              </a:rPr>
              <a:t>Telling The Truth...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994540" y="3612212"/>
            <a:ext cx="5581469" cy="9333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24"/>
              </a:lnSpc>
            </a:pPr>
            <a:r>
              <a:rPr lang="en-US" sz="3200" dirty="0">
                <a:solidFill>
                  <a:srgbClr val="FF5D26"/>
                </a:solidFill>
                <a:latin typeface="Comic Sans MS" panose="030F0702030302020204" pitchFamily="66" charset="0"/>
              </a:rPr>
              <a:t>Takes us from feeling THIS...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3317241" y="3648020"/>
            <a:ext cx="2578117" cy="5679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50"/>
              </a:lnSpc>
            </a:pPr>
            <a:r>
              <a:rPr lang="en-US" sz="3200" dirty="0">
                <a:solidFill>
                  <a:srgbClr val="8DB553"/>
                </a:solidFill>
                <a:latin typeface="Comic Sans MS" panose="030F0702030302020204" pitchFamily="66" charset="0"/>
              </a:rPr>
              <a:t>To THIS!!!!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2133600" y="8786969"/>
            <a:ext cx="13944599" cy="6576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460"/>
              </a:lnSpc>
            </a:pPr>
            <a:r>
              <a:rPr lang="en-US" sz="3000" u="sng" dirty="0">
                <a:solidFill>
                  <a:srgbClr val="000000"/>
                </a:solidFill>
                <a:latin typeface="Comic Sans MS" panose="030F0702030302020204" pitchFamily="66" charset="0"/>
              </a:rPr>
              <a:t>Discuss</a:t>
            </a:r>
            <a:r>
              <a:rPr lang="en-US" sz="3000" dirty="0">
                <a:solidFill>
                  <a:srgbClr val="000000"/>
                </a:solidFill>
                <a:latin typeface="Comic Sans MS" panose="030F0702030302020204" pitchFamily="66" charset="0"/>
              </a:rPr>
              <a:t>: What is happening in this picture? What are the two faces feeling and why?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-2767769" y="-2078919"/>
            <a:ext cx="26123480" cy="18247054"/>
            <a:chOff x="0" y="0"/>
            <a:chExt cx="15163800" cy="10591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5163800" cy="10591800"/>
            </a:xfrm>
            <a:custGeom>
              <a:avLst/>
              <a:gdLst/>
              <a:ahLst/>
              <a:cxnLst/>
              <a:rect l="l" t="t" r="r" b="b"/>
              <a:pathLst>
                <a:path w="15163800" h="10591800">
                  <a:moveTo>
                    <a:pt x="15163800" y="254000"/>
                  </a:moveTo>
                  <a:lnTo>
                    <a:pt x="15163800" y="10337800"/>
                  </a:lnTo>
                  <a:cubicBezTo>
                    <a:pt x="15163800" y="10478135"/>
                    <a:pt x="15050136" y="10591800"/>
                    <a:pt x="14909800" y="10591800"/>
                  </a:cubicBezTo>
                  <a:lnTo>
                    <a:pt x="254000" y="10591800"/>
                  </a:lnTo>
                  <a:cubicBezTo>
                    <a:pt x="113665" y="10591800"/>
                    <a:pt x="0" y="10478135"/>
                    <a:pt x="0" y="10337800"/>
                  </a:cubicBezTo>
                  <a:lnTo>
                    <a:pt x="0" y="254000"/>
                  </a:lnTo>
                  <a:cubicBezTo>
                    <a:pt x="0" y="113665"/>
                    <a:pt x="113665" y="0"/>
                    <a:pt x="254000" y="0"/>
                  </a:cubicBezTo>
                  <a:lnTo>
                    <a:pt x="14909800" y="0"/>
                  </a:lnTo>
                  <a:cubicBezTo>
                    <a:pt x="15050136" y="0"/>
                    <a:pt x="15163800" y="113665"/>
                    <a:pt x="15163800" y="254000"/>
                  </a:cubicBezTo>
                  <a:close/>
                </a:path>
              </a:pathLst>
            </a:custGeom>
            <a:blipFill>
              <a:blip r:embed="rId2"/>
              <a:stretch>
                <a:fillRect l="-96946" t="-69006" r="-90637" b="-191998"/>
              </a:stretch>
            </a:blipFill>
          </p:spPr>
          <p:txBody>
            <a:bodyPr/>
            <a:lstStyle/>
            <a:p>
              <a:endParaRPr lang="en-AU"/>
            </a:p>
          </p:txBody>
        </p:sp>
      </p:grpSp>
      <p:sp>
        <p:nvSpPr>
          <p:cNvPr id="4" name="Freeform 4"/>
          <p:cNvSpPr/>
          <p:nvPr/>
        </p:nvSpPr>
        <p:spPr>
          <a:xfrm>
            <a:off x="4400646" y="424484"/>
            <a:ext cx="9438031" cy="9438031"/>
          </a:xfrm>
          <a:custGeom>
            <a:avLst/>
            <a:gdLst/>
            <a:ahLst/>
            <a:cxnLst/>
            <a:rect l="l" t="t" r="r" b="b"/>
            <a:pathLst>
              <a:path w="9438031" h="9438031">
                <a:moveTo>
                  <a:pt x="0" y="0"/>
                </a:moveTo>
                <a:lnTo>
                  <a:pt x="9438032" y="0"/>
                </a:lnTo>
                <a:lnTo>
                  <a:pt x="9438032" y="9438032"/>
                </a:lnTo>
                <a:lnTo>
                  <a:pt x="0" y="943803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grpSp>
        <p:nvGrpSpPr>
          <p:cNvPr id="5" name="Group 5"/>
          <p:cNvGrpSpPr/>
          <p:nvPr/>
        </p:nvGrpSpPr>
        <p:grpSpPr>
          <a:xfrm>
            <a:off x="17273938" y="9258300"/>
            <a:ext cx="876300" cy="876300"/>
            <a:chOff x="0" y="0"/>
            <a:chExt cx="1168400" cy="11684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168400" cy="1168400"/>
            </a:xfrm>
            <a:custGeom>
              <a:avLst/>
              <a:gdLst/>
              <a:ahLst/>
              <a:cxnLst/>
              <a:rect l="l" t="t" r="r" b="b"/>
              <a:pathLst>
                <a:path w="1168400" h="1168400">
                  <a:moveTo>
                    <a:pt x="0" y="0"/>
                  </a:moveTo>
                  <a:lnTo>
                    <a:pt x="1168400" y="0"/>
                  </a:lnTo>
                  <a:lnTo>
                    <a:pt x="1168400" y="1168400"/>
                  </a:lnTo>
                  <a:lnTo>
                    <a:pt x="0" y="1168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7" name="Freeform 7"/>
            <p:cNvSpPr/>
            <p:nvPr/>
          </p:nvSpPr>
          <p:spPr>
            <a:xfrm>
              <a:off x="96375" y="167764"/>
              <a:ext cx="975650" cy="832872"/>
            </a:xfrm>
            <a:custGeom>
              <a:avLst/>
              <a:gdLst/>
              <a:ahLst/>
              <a:cxnLst/>
              <a:rect l="l" t="t" r="r" b="b"/>
              <a:pathLst>
                <a:path w="975650" h="832872">
                  <a:moveTo>
                    <a:pt x="0" y="0"/>
                  </a:moveTo>
                  <a:lnTo>
                    <a:pt x="975650" y="0"/>
                  </a:lnTo>
                  <a:lnTo>
                    <a:pt x="975650" y="832872"/>
                  </a:lnTo>
                  <a:lnTo>
                    <a:pt x="0" y="8328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</p:grpSp>
      <p:sp>
        <p:nvSpPr>
          <p:cNvPr id="8" name="Freeform 8"/>
          <p:cNvSpPr/>
          <p:nvPr/>
        </p:nvSpPr>
        <p:spPr>
          <a:xfrm>
            <a:off x="5930936" y="1602679"/>
            <a:ext cx="6377453" cy="1379849"/>
          </a:xfrm>
          <a:custGeom>
            <a:avLst/>
            <a:gdLst/>
            <a:ahLst/>
            <a:cxnLst/>
            <a:rect l="l" t="t" r="r" b="b"/>
            <a:pathLst>
              <a:path w="6377453" h="1379849">
                <a:moveTo>
                  <a:pt x="0" y="0"/>
                </a:moveTo>
                <a:lnTo>
                  <a:pt x="6377453" y="0"/>
                </a:lnTo>
                <a:lnTo>
                  <a:pt x="6377453" y="1379849"/>
                </a:lnTo>
                <a:lnTo>
                  <a:pt x="0" y="137984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9" name="TextBox 9"/>
          <p:cNvSpPr txBox="1"/>
          <p:nvPr/>
        </p:nvSpPr>
        <p:spPr>
          <a:xfrm>
            <a:off x="4449323" y="1882981"/>
            <a:ext cx="9438031" cy="40839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5425"/>
              </a:lnSpc>
            </a:pPr>
            <a:r>
              <a:rPr lang="en-US" sz="17600" dirty="0">
                <a:solidFill>
                  <a:srgbClr val="000000"/>
                </a:solidFill>
                <a:latin typeface="Comic Sans MS" panose="030F0702030302020204" pitchFamily="66" charset="0"/>
              </a:rPr>
              <a:t>WE DO</a:t>
            </a:r>
          </a:p>
        </p:txBody>
      </p:sp>
      <p:sp>
        <p:nvSpPr>
          <p:cNvPr id="10" name="Freeform 10"/>
          <p:cNvSpPr/>
          <p:nvPr/>
        </p:nvSpPr>
        <p:spPr>
          <a:xfrm>
            <a:off x="9960775" y="6213158"/>
            <a:ext cx="2480204" cy="759563"/>
          </a:xfrm>
          <a:custGeom>
            <a:avLst/>
            <a:gdLst/>
            <a:ahLst/>
            <a:cxnLst/>
            <a:rect l="l" t="t" r="r" b="b"/>
            <a:pathLst>
              <a:path w="2480204" h="759563">
                <a:moveTo>
                  <a:pt x="0" y="0"/>
                </a:moveTo>
                <a:lnTo>
                  <a:pt x="2480204" y="0"/>
                </a:lnTo>
                <a:lnTo>
                  <a:pt x="2480204" y="759562"/>
                </a:lnTo>
                <a:lnTo>
                  <a:pt x="0" y="75956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11" name="TextBox 11"/>
          <p:cNvSpPr txBox="1"/>
          <p:nvPr/>
        </p:nvSpPr>
        <p:spPr>
          <a:xfrm>
            <a:off x="5334000" y="5720682"/>
            <a:ext cx="4626775" cy="12860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756"/>
              </a:lnSpc>
            </a:pPr>
            <a:r>
              <a:rPr lang="en-US" sz="7683" dirty="0">
                <a:solidFill>
                  <a:srgbClr val="000000"/>
                </a:solidFill>
                <a:latin typeface="Comic Sans MS" panose="030F0702030302020204" pitchFamily="66" charset="0"/>
              </a:rPr>
              <a:t>Together</a:t>
            </a:r>
          </a:p>
        </p:txBody>
      </p:sp>
      <p:sp>
        <p:nvSpPr>
          <p:cNvPr id="12" name="Freeform 12"/>
          <p:cNvSpPr/>
          <p:nvPr/>
        </p:nvSpPr>
        <p:spPr>
          <a:xfrm>
            <a:off x="7194132" y="7602426"/>
            <a:ext cx="3851061" cy="1282082"/>
          </a:xfrm>
          <a:custGeom>
            <a:avLst/>
            <a:gdLst/>
            <a:ahLst/>
            <a:cxnLst/>
            <a:rect l="l" t="t" r="r" b="b"/>
            <a:pathLst>
              <a:path w="3851061" h="1282082">
                <a:moveTo>
                  <a:pt x="0" y="0"/>
                </a:moveTo>
                <a:lnTo>
                  <a:pt x="3851061" y="0"/>
                </a:lnTo>
                <a:lnTo>
                  <a:pt x="3851061" y="1282082"/>
                </a:lnTo>
                <a:lnTo>
                  <a:pt x="0" y="128208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90000"/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 rot="5400000">
            <a:off x="2893696" y="-3153578"/>
            <a:ext cx="13407459" cy="19194852"/>
            <a:chOff x="0" y="0"/>
            <a:chExt cx="10591800" cy="15163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591800" cy="15163800"/>
            </a:xfrm>
            <a:custGeom>
              <a:avLst/>
              <a:gdLst/>
              <a:ahLst/>
              <a:cxnLst/>
              <a:rect l="l" t="t" r="r" b="b"/>
              <a:pathLst>
                <a:path w="10591800" h="15163800">
                  <a:moveTo>
                    <a:pt x="10591800" y="254000"/>
                  </a:moveTo>
                  <a:lnTo>
                    <a:pt x="10591800" y="14909800"/>
                  </a:lnTo>
                  <a:cubicBezTo>
                    <a:pt x="10591800" y="15050136"/>
                    <a:pt x="10478135" y="15163800"/>
                    <a:pt x="10337800" y="15163800"/>
                  </a:cubicBezTo>
                  <a:lnTo>
                    <a:pt x="254000" y="15163800"/>
                  </a:lnTo>
                  <a:cubicBezTo>
                    <a:pt x="113665" y="15163800"/>
                    <a:pt x="0" y="15050136"/>
                    <a:pt x="0" y="14909800"/>
                  </a:cubicBezTo>
                  <a:lnTo>
                    <a:pt x="0" y="254000"/>
                  </a:lnTo>
                  <a:cubicBezTo>
                    <a:pt x="0" y="113665"/>
                    <a:pt x="113665" y="0"/>
                    <a:pt x="254000" y="0"/>
                  </a:cubicBezTo>
                  <a:lnTo>
                    <a:pt x="10337800" y="0"/>
                  </a:lnTo>
                  <a:cubicBezTo>
                    <a:pt x="10478135" y="0"/>
                    <a:pt x="10591800" y="113665"/>
                    <a:pt x="10591800" y="254000"/>
                  </a:cubicBezTo>
                  <a:close/>
                </a:path>
              </a:pathLst>
            </a:custGeom>
            <a:blipFill>
              <a:blip r:embed="rId2"/>
              <a:stretch>
                <a:fillRect l="-182733" t="-56316" r="-182613" b="-128686"/>
              </a:stretch>
            </a:blipFill>
          </p:spPr>
          <p:txBody>
            <a:bodyPr/>
            <a:lstStyle/>
            <a:p>
              <a:endParaRPr lang="en-AU"/>
            </a:p>
          </p:txBody>
        </p:sp>
      </p:grpSp>
      <p:sp>
        <p:nvSpPr>
          <p:cNvPr id="4" name="Freeform 4"/>
          <p:cNvSpPr/>
          <p:nvPr/>
        </p:nvSpPr>
        <p:spPr>
          <a:xfrm>
            <a:off x="824631" y="787080"/>
            <a:ext cx="14069445" cy="8793403"/>
          </a:xfrm>
          <a:custGeom>
            <a:avLst/>
            <a:gdLst/>
            <a:ahLst/>
            <a:cxnLst/>
            <a:rect l="l" t="t" r="r" b="b"/>
            <a:pathLst>
              <a:path w="14069445" h="8793403">
                <a:moveTo>
                  <a:pt x="0" y="0"/>
                </a:moveTo>
                <a:lnTo>
                  <a:pt x="14069444" y="0"/>
                </a:lnTo>
                <a:lnTo>
                  <a:pt x="14069444" y="8793403"/>
                </a:lnTo>
                <a:lnTo>
                  <a:pt x="0" y="87934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5" name="Freeform 5"/>
          <p:cNvSpPr/>
          <p:nvPr/>
        </p:nvSpPr>
        <p:spPr>
          <a:xfrm>
            <a:off x="3473203" y="787080"/>
            <a:ext cx="14069445" cy="8793403"/>
          </a:xfrm>
          <a:custGeom>
            <a:avLst/>
            <a:gdLst/>
            <a:ahLst/>
            <a:cxnLst/>
            <a:rect l="l" t="t" r="r" b="b"/>
            <a:pathLst>
              <a:path w="14069445" h="8793403">
                <a:moveTo>
                  <a:pt x="0" y="0"/>
                </a:moveTo>
                <a:lnTo>
                  <a:pt x="14069445" y="0"/>
                </a:lnTo>
                <a:lnTo>
                  <a:pt x="14069445" y="8793403"/>
                </a:lnTo>
                <a:lnTo>
                  <a:pt x="0" y="87934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grpSp>
        <p:nvGrpSpPr>
          <p:cNvPr id="6" name="Group 6"/>
          <p:cNvGrpSpPr/>
          <p:nvPr/>
        </p:nvGrpSpPr>
        <p:grpSpPr>
          <a:xfrm>
            <a:off x="17264413" y="9258300"/>
            <a:ext cx="876300" cy="876300"/>
            <a:chOff x="0" y="0"/>
            <a:chExt cx="1168400" cy="11684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168400" cy="1168400"/>
            </a:xfrm>
            <a:custGeom>
              <a:avLst/>
              <a:gdLst/>
              <a:ahLst/>
              <a:cxnLst/>
              <a:rect l="l" t="t" r="r" b="b"/>
              <a:pathLst>
                <a:path w="1168400" h="1168400">
                  <a:moveTo>
                    <a:pt x="0" y="0"/>
                  </a:moveTo>
                  <a:lnTo>
                    <a:pt x="1168400" y="0"/>
                  </a:lnTo>
                  <a:lnTo>
                    <a:pt x="1168400" y="1168400"/>
                  </a:lnTo>
                  <a:lnTo>
                    <a:pt x="0" y="1168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8" name="Freeform 8"/>
            <p:cNvSpPr/>
            <p:nvPr/>
          </p:nvSpPr>
          <p:spPr>
            <a:xfrm>
              <a:off x="96375" y="167764"/>
              <a:ext cx="975650" cy="832872"/>
            </a:xfrm>
            <a:custGeom>
              <a:avLst/>
              <a:gdLst/>
              <a:ahLst/>
              <a:cxnLst/>
              <a:rect l="l" t="t" r="r" b="b"/>
              <a:pathLst>
                <a:path w="975650" h="832872">
                  <a:moveTo>
                    <a:pt x="0" y="0"/>
                  </a:moveTo>
                  <a:lnTo>
                    <a:pt x="975650" y="0"/>
                  </a:lnTo>
                  <a:lnTo>
                    <a:pt x="975650" y="832872"/>
                  </a:lnTo>
                  <a:lnTo>
                    <a:pt x="0" y="8328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2007534" y="1716710"/>
            <a:ext cx="14234832" cy="1851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310"/>
              </a:lnSpc>
            </a:pPr>
            <a:r>
              <a:rPr lang="en-US" sz="8800" dirty="0">
                <a:solidFill>
                  <a:srgbClr val="FBB911"/>
                </a:solidFill>
                <a:latin typeface="Comic Sans MS" panose="030F0702030302020204" pitchFamily="66" charset="0"/>
              </a:rPr>
              <a:t>Honesty HEADS or TAILS</a:t>
            </a:r>
          </a:p>
        </p:txBody>
      </p:sp>
      <p:sp>
        <p:nvSpPr>
          <p:cNvPr id="10" name="Freeform 10"/>
          <p:cNvSpPr/>
          <p:nvPr/>
        </p:nvSpPr>
        <p:spPr>
          <a:xfrm>
            <a:off x="6289734" y="5183782"/>
            <a:ext cx="1695655" cy="4950818"/>
          </a:xfrm>
          <a:custGeom>
            <a:avLst/>
            <a:gdLst/>
            <a:ahLst/>
            <a:cxnLst/>
            <a:rect l="l" t="t" r="r" b="b"/>
            <a:pathLst>
              <a:path w="1695655" h="4950818">
                <a:moveTo>
                  <a:pt x="0" y="0"/>
                </a:moveTo>
                <a:lnTo>
                  <a:pt x="1695655" y="0"/>
                </a:lnTo>
                <a:lnTo>
                  <a:pt x="1695655" y="4950818"/>
                </a:lnTo>
                <a:lnTo>
                  <a:pt x="0" y="495081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grpSp>
        <p:nvGrpSpPr>
          <p:cNvPr id="11" name="Group 11"/>
          <p:cNvGrpSpPr/>
          <p:nvPr/>
        </p:nvGrpSpPr>
        <p:grpSpPr>
          <a:xfrm>
            <a:off x="1617548" y="5183782"/>
            <a:ext cx="4423764" cy="2136572"/>
            <a:chOff x="0" y="0"/>
            <a:chExt cx="1427994" cy="689687"/>
          </a:xfrm>
        </p:grpSpPr>
        <p:sp>
          <p:nvSpPr>
            <p:cNvPr id="12" name="Freeform 12"/>
            <p:cNvSpPr/>
            <p:nvPr/>
          </p:nvSpPr>
          <p:spPr>
            <a:xfrm>
              <a:off x="0" y="6175"/>
              <a:ext cx="1422323" cy="677336"/>
            </a:xfrm>
            <a:custGeom>
              <a:avLst/>
              <a:gdLst/>
              <a:ahLst/>
              <a:cxnLst/>
              <a:rect l="l" t="t" r="r" b="b"/>
              <a:pathLst>
                <a:path w="1422323" h="677336">
                  <a:moveTo>
                    <a:pt x="1418654" y="330743"/>
                  </a:moveTo>
                  <a:lnTo>
                    <a:pt x="1030935" y="1751"/>
                  </a:lnTo>
                  <a:cubicBezTo>
                    <a:pt x="1029250" y="321"/>
                    <a:pt x="1026888" y="0"/>
                    <a:pt x="1024883" y="929"/>
                  </a:cubicBezTo>
                  <a:cubicBezTo>
                    <a:pt x="1022878" y="1857"/>
                    <a:pt x="1021594" y="3866"/>
                    <a:pt x="1021594" y="6076"/>
                  </a:cubicBezTo>
                  <a:lnTo>
                    <a:pt x="1021594" y="184774"/>
                  </a:lnTo>
                  <a:cubicBezTo>
                    <a:pt x="1021594" y="191540"/>
                    <a:pt x="1016110" y="197025"/>
                    <a:pt x="1009344" y="197025"/>
                  </a:cubicBezTo>
                  <a:lnTo>
                    <a:pt x="12251" y="197025"/>
                  </a:lnTo>
                  <a:cubicBezTo>
                    <a:pt x="5485" y="197025"/>
                    <a:pt x="0" y="202510"/>
                    <a:pt x="0" y="209276"/>
                  </a:cubicBezTo>
                  <a:lnTo>
                    <a:pt x="0" y="468062"/>
                  </a:lnTo>
                  <a:cubicBezTo>
                    <a:pt x="0" y="474828"/>
                    <a:pt x="5485" y="480312"/>
                    <a:pt x="12251" y="480312"/>
                  </a:cubicBezTo>
                  <a:lnTo>
                    <a:pt x="1009344" y="480312"/>
                  </a:lnTo>
                  <a:cubicBezTo>
                    <a:pt x="1016110" y="480312"/>
                    <a:pt x="1021594" y="485797"/>
                    <a:pt x="1021594" y="492563"/>
                  </a:cubicBezTo>
                  <a:lnTo>
                    <a:pt x="1021594" y="671262"/>
                  </a:lnTo>
                  <a:cubicBezTo>
                    <a:pt x="1021594" y="673471"/>
                    <a:pt x="1022878" y="675480"/>
                    <a:pt x="1024883" y="676408"/>
                  </a:cubicBezTo>
                  <a:cubicBezTo>
                    <a:pt x="1026888" y="677337"/>
                    <a:pt x="1029250" y="677016"/>
                    <a:pt x="1030935" y="675586"/>
                  </a:cubicBezTo>
                  <a:lnTo>
                    <a:pt x="1418654" y="346595"/>
                  </a:lnTo>
                  <a:cubicBezTo>
                    <a:pt x="1420981" y="344620"/>
                    <a:pt x="1422323" y="341721"/>
                    <a:pt x="1422323" y="338669"/>
                  </a:cubicBezTo>
                  <a:cubicBezTo>
                    <a:pt x="1422323" y="335616"/>
                    <a:pt x="1420981" y="332718"/>
                    <a:pt x="1418654" y="330743"/>
                  </a:cubicBezTo>
                  <a:close/>
                </a:path>
              </a:pathLst>
            </a:custGeom>
            <a:solidFill>
              <a:srgbClr val="8CC5BF"/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165100"/>
              <a:ext cx="1326394" cy="321387"/>
            </a:xfrm>
            <a:prstGeom prst="rect">
              <a:avLst/>
            </a:prstGeom>
          </p:spPr>
          <p:txBody>
            <a:bodyPr lIns="52948" tIns="52948" rIns="52948" bIns="52948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1749870" y="5785742"/>
            <a:ext cx="3446665" cy="6929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01"/>
              </a:lnSpc>
            </a:pPr>
            <a:r>
              <a:rPr lang="en-US" sz="3200" dirty="0">
                <a:solidFill>
                  <a:srgbClr val="FFFFFF"/>
                </a:solidFill>
                <a:latin typeface="Comic Sans MS" panose="030F0702030302020204" pitchFamily="66" charset="0"/>
              </a:rPr>
              <a:t>Honest HEADS</a:t>
            </a:r>
          </a:p>
        </p:txBody>
      </p:sp>
      <p:sp>
        <p:nvSpPr>
          <p:cNvPr id="15" name="Freeform 15"/>
          <p:cNvSpPr/>
          <p:nvPr/>
        </p:nvSpPr>
        <p:spPr>
          <a:xfrm>
            <a:off x="9576741" y="5522619"/>
            <a:ext cx="2236811" cy="4611981"/>
          </a:xfrm>
          <a:custGeom>
            <a:avLst/>
            <a:gdLst/>
            <a:ahLst/>
            <a:cxnLst/>
            <a:rect l="l" t="t" r="r" b="b"/>
            <a:pathLst>
              <a:path w="2236811" h="4611981">
                <a:moveTo>
                  <a:pt x="0" y="0"/>
                </a:moveTo>
                <a:lnTo>
                  <a:pt x="2236811" y="0"/>
                </a:lnTo>
                <a:lnTo>
                  <a:pt x="2236811" y="4611981"/>
                </a:lnTo>
                <a:lnTo>
                  <a:pt x="0" y="461198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grpSp>
        <p:nvGrpSpPr>
          <p:cNvPr id="16" name="Group 16"/>
          <p:cNvGrpSpPr/>
          <p:nvPr/>
        </p:nvGrpSpPr>
        <p:grpSpPr>
          <a:xfrm rot="-10800000">
            <a:off x="11813552" y="7320354"/>
            <a:ext cx="4293823" cy="2136572"/>
            <a:chOff x="0" y="0"/>
            <a:chExt cx="1386049" cy="689687"/>
          </a:xfrm>
        </p:grpSpPr>
        <p:sp>
          <p:nvSpPr>
            <p:cNvPr id="17" name="Freeform 17"/>
            <p:cNvSpPr/>
            <p:nvPr/>
          </p:nvSpPr>
          <p:spPr>
            <a:xfrm>
              <a:off x="0" y="6362"/>
              <a:ext cx="1380206" cy="676963"/>
            </a:xfrm>
            <a:custGeom>
              <a:avLst/>
              <a:gdLst/>
              <a:ahLst/>
              <a:cxnLst/>
              <a:rect l="l" t="t" r="r" b="b"/>
              <a:pathLst>
                <a:path w="1380206" h="676963">
                  <a:moveTo>
                    <a:pt x="1376426" y="330316"/>
                  </a:moveTo>
                  <a:lnTo>
                    <a:pt x="989273" y="1804"/>
                  </a:lnTo>
                  <a:cubicBezTo>
                    <a:pt x="987537" y="331"/>
                    <a:pt x="985104" y="0"/>
                    <a:pt x="983038" y="957"/>
                  </a:cubicBezTo>
                  <a:cubicBezTo>
                    <a:pt x="980972" y="1913"/>
                    <a:pt x="979649" y="3983"/>
                    <a:pt x="979649" y="6259"/>
                  </a:cubicBezTo>
                  <a:lnTo>
                    <a:pt x="979649" y="184217"/>
                  </a:lnTo>
                  <a:cubicBezTo>
                    <a:pt x="979649" y="191187"/>
                    <a:pt x="973999" y="196838"/>
                    <a:pt x="967028" y="196838"/>
                  </a:cubicBezTo>
                  <a:lnTo>
                    <a:pt x="12621" y="196838"/>
                  </a:lnTo>
                  <a:cubicBezTo>
                    <a:pt x="9274" y="196838"/>
                    <a:pt x="6064" y="198168"/>
                    <a:pt x="3697" y="200535"/>
                  </a:cubicBezTo>
                  <a:cubicBezTo>
                    <a:pt x="1330" y="202902"/>
                    <a:pt x="0" y="206112"/>
                    <a:pt x="0" y="209459"/>
                  </a:cubicBezTo>
                  <a:lnTo>
                    <a:pt x="0" y="467504"/>
                  </a:lnTo>
                  <a:cubicBezTo>
                    <a:pt x="0" y="470851"/>
                    <a:pt x="1330" y="474062"/>
                    <a:pt x="3697" y="476429"/>
                  </a:cubicBezTo>
                  <a:cubicBezTo>
                    <a:pt x="6064" y="478796"/>
                    <a:pt x="9274" y="480125"/>
                    <a:pt x="12621" y="480125"/>
                  </a:cubicBezTo>
                  <a:lnTo>
                    <a:pt x="967028" y="480125"/>
                  </a:lnTo>
                  <a:cubicBezTo>
                    <a:pt x="970376" y="480125"/>
                    <a:pt x="973586" y="481455"/>
                    <a:pt x="975953" y="483822"/>
                  </a:cubicBezTo>
                  <a:cubicBezTo>
                    <a:pt x="978320" y="486189"/>
                    <a:pt x="979649" y="489399"/>
                    <a:pt x="979649" y="492747"/>
                  </a:cubicBezTo>
                  <a:lnTo>
                    <a:pt x="979649" y="670704"/>
                  </a:lnTo>
                  <a:cubicBezTo>
                    <a:pt x="979649" y="672981"/>
                    <a:pt x="980972" y="675050"/>
                    <a:pt x="983038" y="676006"/>
                  </a:cubicBezTo>
                  <a:cubicBezTo>
                    <a:pt x="985104" y="676963"/>
                    <a:pt x="987537" y="676632"/>
                    <a:pt x="989273" y="675159"/>
                  </a:cubicBezTo>
                  <a:lnTo>
                    <a:pt x="1376426" y="346648"/>
                  </a:lnTo>
                  <a:cubicBezTo>
                    <a:pt x="1378824" y="344613"/>
                    <a:pt x="1380206" y="341627"/>
                    <a:pt x="1380206" y="338482"/>
                  </a:cubicBezTo>
                  <a:cubicBezTo>
                    <a:pt x="1380206" y="335337"/>
                    <a:pt x="1378824" y="332351"/>
                    <a:pt x="1376426" y="330316"/>
                  </a:cubicBezTo>
                  <a:close/>
                </a:path>
              </a:pathLst>
            </a:custGeom>
            <a:solidFill>
              <a:srgbClr val="87B4C9"/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165100"/>
              <a:ext cx="1284449" cy="321387"/>
            </a:xfrm>
            <a:prstGeom prst="rect">
              <a:avLst/>
            </a:prstGeom>
          </p:spPr>
          <p:txBody>
            <a:bodyPr lIns="52948" tIns="52948" rIns="52948" bIns="52948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12352024" y="7891701"/>
            <a:ext cx="3755351" cy="6929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01"/>
              </a:lnSpc>
            </a:pPr>
            <a:r>
              <a:rPr lang="en-US" sz="3200" dirty="0">
                <a:solidFill>
                  <a:srgbClr val="FFFFFF"/>
                </a:solidFill>
                <a:latin typeface="Comic Sans MS" panose="030F0702030302020204" pitchFamily="66" charset="0"/>
              </a:rPr>
              <a:t>Dishonest TAILS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2007534" y="3661013"/>
            <a:ext cx="14620872" cy="13465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65"/>
              </a:lnSpc>
            </a:pPr>
            <a:r>
              <a:rPr lang="en-US" sz="3300" dirty="0">
                <a:solidFill>
                  <a:srgbClr val="000000"/>
                </a:solidFill>
                <a:latin typeface="Comic Sans MS" panose="030F0702030302020204" pitchFamily="66" charset="0"/>
              </a:rPr>
              <a:t>Read the following scenario slides. If you think the statement is </a:t>
            </a:r>
            <a:r>
              <a:rPr lang="en-US" sz="3300" u="sng" dirty="0">
                <a:solidFill>
                  <a:srgbClr val="000000"/>
                </a:solidFill>
                <a:latin typeface="Comic Sans MS" panose="030F0702030302020204" pitchFamily="66" charset="0"/>
              </a:rPr>
              <a:t>honest</a:t>
            </a:r>
            <a:r>
              <a:rPr lang="en-US" sz="3300" dirty="0">
                <a:solidFill>
                  <a:srgbClr val="000000"/>
                </a:solidFill>
                <a:latin typeface="Comic Sans MS" panose="030F0702030302020204" pitchFamily="66" charset="0"/>
              </a:rPr>
              <a:t>, put your hands on your HEAD! If you think the statement is </a:t>
            </a:r>
            <a:r>
              <a:rPr lang="en-US" sz="3300" u="sng" dirty="0">
                <a:solidFill>
                  <a:srgbClr val="000000"/>
                </a:solidFill>
                <a:latin typeface="Comic Sans MS" panose="030F0702030302020204" pitchFamily="66" charset="0"/>
              </a:rPr>
              <a:t>dishonest</a:t>
            </a:r>
            <a:r>
              <a:rPr lang="en-US" sz="3300" dirty="0">
                <a:solidFill>
                  <a:srgbClr val="000000"/>
                </a:solidFill>
                <a:latin typeface="Comic Sans MS" panose="030F0702030302020204" pitchFamily="66" charset="0"/>
              </a:rPr>
              <a:t>, put your hands on your TAIL!</a:t>
            </a:r>
          </a:p>
        </p:txBody>
      </p:sp>
      <p:sp>
        <p:nvSpPr>
          <p:cNvPr id="21" name="Freeform 21"/>
          <p:cNvSpPr/>
          <p:nvPr/>
        </p:nvSpPr>
        <p:spPr>
          <a:xfrm>
            <a:off x="13351496" y="787080"/>
            <a:ext cx="4191152" cy="1377304"/>
          </a:xfrm>
          <a:custGeom>
            <a:avLst/>
            <a:gdLst/>
            <a:ahLst/>
            <a:cxnLst/>
            <a:rect l="l" t="t" r="r" b="b"/>
            <a:pathLst>
              <a:path w="4191152" h="1377304">
                <a:moveTo>
                  <a:pt x="0" y="0"/>
                </a:moveTo>
                <a:lnTo>
                  <a:pt x="4191152" y="0"/>
                </a:lnTo>
                <a:lnTo>
                  <a:pt x="4191152" y="1377305"/>
                </a:lnTo>
                <a:lnTo>
                  <a:pt x="0" y="137730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22" name="Freeform 22"/>
          <p:cNvSpPr/>
          <p:nvPr/>
        </p:nvSpPr>
        <p:spPr>
          <a:xfrm>
            <a:off x="9144000" y="787080"/>
            <a:ext cx="4191152" cy="1377304"/>
          </a:xfrm>
          <a:custGeom>
            <a:avLst/>
            <a:gdLst/>
            <a:ahLst/>
            <a:cxnLst/>
            <a:rect l="l" t="t" r="r" b="b"/>
            <a:pathLst>
              <a:path w="4191152" h="1377304">
                <a:moveTo>
                  <a:pt x="0" y="0"/>
                </a:moveTo>
                <a:lnTo>
                  <a:pt x="4191152" y="0"/>
                </a:lnTo>
                <a:lnTo>
                  <a:pt x="4191152" y="1377305"/>
                </a:lnTo>
                <a:lnTo>
                  <a:pt x="0" y="137730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23" name="Freeform 23"/>
          <p:cNvSpPr/>
          <p:nvPr/>
        </p:nvSpPr>
        <p:spPr>
          <a:xfrm>
            <a:off x="4933798" y="787080"/>
            <a:ext cx="4191152" cy="1377304"/>
          </a:xfrm>
          <a:custGeom>
            <a:avLst/>
            <a:gdLst/>
            <a:ahLst/>
            <a:cxnLst/>
            <a:rect l="l" t="t" r="r" b="b"/>
            <a:pathLst>
              <a:path w="4191152" h="1377304">
                <a:moveTo>
                  <a:pt x="0" y="0"/>
                </a:moveTo>
                <a:lnTo>
                  <a:pt x="4191152" y="0"/>
                </a:lnTo>
                <a:lnTo>
                  <a:pt x="4191152" y="1377305"/>
                </a:lnTo>
                <a:lnTo>
                  <a:pt x="0" y="137730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24" name="Freeform 24"/>
          <p:cNvSpPr/>
          <p:nvPr/>
        </p:nvSpPr>
        <p:spPr>
          <a:xfrm>
            <a:off x="824631" y="787080"/>
            <a:ext cx="4191152" cy="1377304"/>
          </a:xfrm>
          <a:custGeom>
            <a:avLst/>
            <a:gdLst/>
            <a:ahLst/>
            <a:cxnLst/>
            <a:rect l="l" t="t" r="r" b="b"/>
            <a:pathLst>
              <a:path w="4191152" h="1377304">
                <a:moveTo>
                  <a:pt x="0" y="0"/>
                </a:moveTo>
                <a:lnTo>
                  <a:pt x="4191152" y="0"/>
                </a:lnTo>
                <a:lnTo>
                  <a:pt x="4191152" y="1377305"/>
                </a:lnTo>
                <a:lnTo>
                  <a:pt x="0" y="137730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 rot="5400000">
            <a:off x="2609849" y="-3107124"/>
            <a:ext cx="12895047" cy="18461255"/>
            <a:chOff x="0" y="0"/>
            <a:chExt cx="10591800" cy="15163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591800" cy="15163800"/>
            </a:xfrm>
            <a:custGeom>
              <a:avLst/>
              <a:gdLst/>
              <a:ahLst/>
              <a:cxnLst/>
              <a:rect l="l" t="t" r="r" b="b"/>
              <a:pathLst>
                <a:path w="10591800" h="15163800">
                  <a:moveTo>
                    <a:pt x="10591800" y="254000"/>
                  </a:moveTo>
                  <a:lnTo>
                    <a:pt x="10591800" y="14909800"/>
                  </a:lnTo>
                  <a:cubicBezTo>
                    <a:pt x="10591800" y="15050136"/>
                    <a:pt x="10478135" y="15163800"/>
                    <a:pt x="10337800" y="15163800"/>
                  </a:cubicBezTo>
                  <a:lnTo>
                    <a:pt x="254000" y="15163800"/>
                  </a:lnTo>
                  <a:cubicBezTo>
                    <a:pt x="113665" y="15163800"/>
                    <a:pt x="0" y="15050136"/>
                    <a:pt x="0" y="14909800"/>
                  </a:cubicBezTo>
                  <a:lnTo>
                    <a:pt x="0" y="254000"/>
                  </a:lnTo>
                  <a:cubicBezTo>
                    <a:pt x="0" y="113665"/>
                    <a:pt x="113665" y="0"/>
                    <a:pt x="254000" y="0"/>
                  </a:cubicBezTo>
                  <a:lnTo>
                    <a:pt x="10337800" y="0"/>
                  </a:lnTo>
                  <a:cubicBezTo>
                    <a:pt x="10478135" y="0"/>
                    <a:pt x="10591800" y="113665"/>
                    <a:pt x="10591800" y="254000"/>
                  </a:cubicBezTo>
                  <a:close/>
                </a:path>
              </a:pathLst>
            </a:custGeom>
            <a:blipFill>
              <a:blip r:embed="rId2"/>
              <a:stretch>
                <a:fillRect l="-207111" t="-62933" r="-158235" b="-122069"/>
              </a:stretch>
            </a:blipFill>
          </p:spPr>
          <p:txBody>
            <a:bodyPr/>
            <a:lstStyle/>
            <a:p>
              <a:endParaRPr lang="en-AU"/>
            </a:p>
          </p:txBody>
        </p:sp>
      </p:grpSp>
      <p:sp>
        <p:nvSpPr>
          <p:cNvPr id="4" name="Freeform 4"/>
          <p:cNvSpPr/>
          <p:nvPr/>
        </p:nvSpPr>
        <p:spPr>
          <a:xfrm>
            <a:off x="0" y="-324918"/>
            <a:ext cx="3676767" cy="845656"/>
          </a:xfrm>
          <a:custGeom>
            <a:avLst/>
            <a:gdLst/>
            <a:ahLst/>
            <a:cxnLst/>
            <a:rect l="l" t="t" r="r" b="b"/>
            <a:pathLst>
              <a:path w="3676767" h="845656">
                <a:moveTo>
                  <a:pt x="0" y="0"/>
                </a:moveTo>
                <a:lnTo>
                  <a:pt x="3676767" y="0"/>
                </a:lnTo>
                <a:lnTo>
                  <a:pt x="3676767" y="845656"/>
                </a:lnTo>
                <a:lnTo>
                  <a:pt x="0" y="8456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5" name="Freeform 5"/>
          <p:cNvSpPr/>
          <p:nvPr/>
        </p:nvSpPr>
        <p:spPr>
          <a:xfrm>
            <a:off x="3676767" y="-324918"/>
            <a:ext cx="3676767" cy="845656"/>
          </a:xfrm>
          <a:custGeom>
            <a:avLst/>
            <a:gdLst/>
            <a:ahLst/>
            <a:cxnLst/>
            <a:rect l="l" t="t" r="r" b="b"/>
            <a:pathLst>
              <a:path w="3676767" h="845656">
                <a:moveTo>
                  <a:pt x="0" y="0"/>
                </a:moveTo>
                <a:lnTo>
                  <a:pt x="3676766" y="0"/>
                </a:lnTo>
                <a:lnTo>
                  <a:pt x="3676766" y="845656"/>
                </a:lnTo>
                <a:lnTo>
                  <a:pt x="0" y="8456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6" name="Freeform 6"/>
          <p:cNvSpPr/>
          <p:nvPr/>
        </p:nvSpPr>
        <p:spPr>
          <a:xfrm>
            <a:off x="5639273" y="-324918"/>
            <a:ext cx="3676767" cy="845656"/>
          </a:xfrm>
          <a:custGeom>
            <a:avLst/>
            <a:gdLst/>
            <a:ahLst/>
            <a:cxnLst/>
            <a:rect l="l" t="t" r="r" b="b"/>
            <a:pathLst>
              <a:path w="3676767" h="845656">
                <a:moveTo>
                  <a:pt x="0" y="0"/>
                </a:moveTo>
                <a:lnTo>
                  <a:pt x="3676767" y="0"/>
                </a:lnTo>
                <a:lnTo>
                  <a:pt x="3676767" y="845656"/>
                </a:lnTo>
                <a:lnTo>
                  <a:pt x="0" y="8456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7" name="Freeform 7"/>
          <p:cNvSpPr/>
          <p:nvPr/>
        </p:nvSpPr>
        <p:spPr>
          <a:xfrm>
            <a:off x="8932586" y="-324918"/>
            <a:ext cx="3676767" cy="845656"/>
          </a:xfrm>
          <a:custGeom>
            <a:avLst/>
            <a:gdLst/>
            <a:ahLst/>
            <a:cxnLst/>
            <a:rect l="l" t="t" r="r" b="b"/>
            <a:pathLst>
              <a:path w="3676767" h="845656">
                <a:moveTo>
                  <a:pt x="0" y="0"/>
                </a:moveTo>
                <a:lnTo>
                  <a:pt x="3676766" y="0"/>
                </a:lnTo>
                <a:lnTo>
                  <a:pt x="3676766" y="845656"/>
                </a:lnTo>
                <a:lnTo>
                  <a:pt x="0" y="8456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8" name="Freeform 8"/>
          <p:cNvSpPr/>
          <p:nvPr/>
        </p:nvSpPr>
        <p:spPr>
          <a:xfrm>
            <a:off x="11983291" y="-324020"/>
            <a:ext cx="3676767" cy="845656"/>
          </a:xfrm>
          <a:custGeom>
            <a:avLst/>
            <a:gdLst/>
            <a:ahLst/>
            <a:cxnLst/>
            <a:rect l="l" t="t" r="r" b="b"/>
            <a:pathLst>
              <a:path w="3676767" h="845656">
                <a:moveTo>
                  <a:pt x="0" y="0"/>
                </a:moveTo>
                <a:lnTo>
                  <a:pt x="3676766" y="0"/>
                </a:lnTo>
                <a:lnTo>
                  <a:pt x="3676766" y="845656"/>
                </a:lnTo>
                <a:lnTo>
                  <a:pt x="0" y="8456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9" name="Freeform 9"/>
          <p:cNvSpPr/>
          <p:nvPr/>
        </p:nvSpPr>
        <p:spPr>
          <a:xfrm>
            <a:off x="15420917" y="-324918"/>
            <a:ext cx="3676767" cy="845656"/>
          </a:xfrm>
          <a:custGeom>
            <a:avLst/>
            <a:gdLst/>
            <a:ahLst/>
            <a:cxnLst/>
            <a:rect l="l" t="t" r="r" b="b"/>
            <a:pathLst>
              <a:path w="3676767" h="845656">
                <a:moveTo>
                  <a:pt x="0" y="0"/>
                </a:moveTo>
                <a:lnTo>
                  <a:pt x="3676766" y="0"/>
                </a:lnTo>
                <a:lnTo>
                  <a:pt x="3676766" y="845656"/>
                </a:lnTo>
                <a:lnTo>
                  <a:pt x="0" y="8456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10" name="Freeform 10"/>
          <p:cNvSpPr/>
          <p:nvPr/>
        </p:nvSpPr>
        <p:spPr>
          <a:xfrm rot="-5400000">
            <a:off x="-1956391" y="1533563"/>
            <a:ext cx="3983281" cy="916155"/>
          </a:xfrm>
          <a:custGeom>
            <a:avLst/>
            <a:gdLst/>
            <a:ahLst/>
            <a:cxnLst/>
            <a:rect l="l" t="t" r="r" b="b"/>
            <a:pathLst>
              <a:path w="3983281" h="916155">
                <a:moveTo>
                  <a:pt x="0" y="0"/>
                </a:moveTo>
                <a:lnTo>
                  <a:pt x="3983281" y="0"/>
                </a:lnTo>
                <a:lnTo>
                  <a:pt x="3983281" y="916155"/>
                </a:lnTo>
                <a:lnTo>
                  <a:pt x="0" y="91615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11" name="Freeform 11"/>
          <p:cNvSpPr/>
          <p:nvPr/>
        </p:nvSpPr>
        <p:spPr>
          <a:xfrm>
            <a:off x="0" y="3819642"/>
            <a:ext cx="18288000" cy="4206240"/>
          </a:xfrm>
          <a:custGeom>
            <a:avLst/>
            <a:gdLst/>
            <a:ahLst/>
            <a:cxnLst/>
            <a:rect l="l" t="t" r="r" b="b"/>
            <a:pathLst>
              <a:path w="18288000" h="4206240">
                <a:moveTo>
                  <a:pt x="0" y="0"/>
                </a:moveTo>
                <a:lnTo>
                  <a:pt x="18288000" y="0"/>
                </a:lnTo>
                <a:lnTo>
                  <a:pt x="18288000" y="4206240"/>
                </a:lnTo>
                <a:lnTo>
                  <a:pt x="0" y="42062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12" name="Freeform 12"/>
          <p:cNvSpPr/>
          <p:nvPr/>
        </p:nvSpPr>
        <p:spPr>
          <a:xfrm rot="-5400000">
            <a:off x="16331609" y="1533563"/>
            <a:ext cx="3983281" cy="916155"/>
          </a:xfrm>
          <a:custGeom>
            <a:avLst/>
            <a:gdLst/>
            <a:ahLst/>
            <a:cxnLst/>
            <a:rect l="l" t="t" r="r" b="b"/>
            <a:pathLst>
              <a:path w="3983281" h="916155">
                <a:moveTo>
                  <a:pt x="0" y="0"/>
                </a:moveTo>
                <a:lnTo>
                  <a:pt x="3983281" y="0"/>
                </a:lnTo>
                <a:lnTo>
                  <a:pt x="3983281" y="916155"/>
                </a:lnTo>
                <a:lnTo>
                  <a:pt x="0" y="91615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13" name="Freeform 13"/>
          <p:cNvSpPr/>
          <p:nvPr/>
        </p:nvSpPr>
        <p:spPr>
          <a:xfrm>
            <a:off x="172040" y="6419265"/>
            <a:ext cx="18288000" cy="4206240"/>
          </a:xfrm>
          <a:custGeom>
            <a:avLst/>
            <a:gdLst/>
            <a:ahLst/>
            <a:cxnLst/>
            <a:rect l="l" t="t" r="r" b="b"/>
            <a:pathLst>
              <a:path w="18288000" h="4206240">
                <a:moveTo>
                  <a:pt x="0" y="0"/>
                </a:moveTo>
                <a:lnTo>
                  <a:pt x="18288000" y="0"/>
                </a:lnTo>
                <a:lnTo>
                  <a:pt x="18288000" y="4206240"/>
                </a:lnTo>
                <a:lnTo>
                  <a:pt x="0" y="42062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grpSp>
        <p:nvGrpSpPr>
          <p:cNvPr id="14" name="Group 14"/>
          <p:cNvGrpSpPr/>
          <p:nvPr/>
        </p:nvGrpSpPr>
        <p:grpSpPr>
          <a:xfrm>
            <a:off x="17264413" y="9258300"/>
            <a:ext cx="876300" cy="876300"/>
            <a:chOff x="0" y="0"/>
            <a:chExt cx="1168400" cy="11684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168400" cy="1168400"/>
            </a:xfrm>
            <a:custGeom>
              <a:avLst/>
              <a:gdLst/>
              <a:ahLst/>
              <a:cxnLst/>
              <a:rect l="l" t="t" r="r" b="b"/>
              <a:pathLst>
                <a:path w="1168400" h="1168400">
                  <a:moveTo>
                    <a:pt x="0" y="0"/>
                  </a:moveTo>
                  <a:lnTo>
                    <a:pt x="1168400" y="0"/>
                  </a:lnTo>
                  <a:lnTo>
                    <a:pt x="1168400" y="1168400"/>
                  </a:lnTo>
                  <a:lnTo>
                    <a:pt x="0" y="1168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96375" y="167764"/>
              <a:ext cx="975650" cy="832872"/>
            </a:xfrm>
            <a:custGeom>
              <a:avLst/>
              <a:gdLst/>
              <a:ahLst/>
              <a:cxnLst/>
              <a:rect l="l" t="t" r="r" b="b"/>
              <a:pathLst>
                <a:path w="975650" h="832872">
                  <a:moveTo>
                    <a:pt x="0" y="0"/>
                  </a:moveTo>
                  <a:lnTo>
                    <a:pt x="975650" y="0"/>
                  </a:lnTo>
                  <a:lnTo>
                    <a:pt x="975650" y="832872"/>
                  </a:lnTo>
                  <a:lnTo>
                    <a:pt x="0" y="8328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</p:grpSp>
      <p:sp>
        <p:nvSpPr>
          <p:cNvPr id="17" name="Freeform 17"/>
          <p:cNvSpPr/>
          <p:nvPr/>
        </p:nvSpPr>
        <p:spPr>
          <a:xfrm>
            <a:off x="958090" y="1008179"/>
            <a:ext cx="16459613" cy="2324920"/>
          </a:xfrm>
          <a:custGeom>
            <a:avLst/>
            <a:gdLst/>
            <a:ahLst/>
            <a:cxnLst/>
            <a:rect l="l" t="t" r="r" b="b"/>
            <a:pathLst>
              <a:path w="16459613" h="2324920">
                <a:moveTo>
                  <a:pt x="0" y="0"/>
                </a:moveTo>
                <a:lnTo>
                  <a:pt x="16459613" y="0"/>
                </a:lnTo>
                <a:lnTo>
                  <a:pt x="16459613" y="2324920"/>
                </a:lnTo>
                <a:lnTo>
                  <a:pt x="0" y="232492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18" name="Freeform 18"/>
          <p:cNvSpPr/>
          <p:nvPr/>
        </p:nvSpPr>
        <p:spPr>
          <a:xfrm>
            <a:off x="7696031" y="6502756"/>
            <a:ext cx="2177396" cy="3533299"/>
          </a:xfrm>
          <a:custGeom>
            <a:avLst/>
            <a:gdLst/>
            <a:ahLst/>
            <a:cxnLst/>
            <a:rect l="l" t="t" r="r" b="b"/>
            <a:pathLst>
              <a:path w="2177396" h="3533299">
                <a:moveTo>
                  <a:pt x="0" y="0"/>
                </a:moveTo>
                <a:lnTo>
                  <a:pt x="2177395" y="0"/>
                </a:lnTo>
                <a:lnTo>
                  <a:pt x="2177395" y="3533299"/>
                </a:lnTo>
                <a:lnTo>
                  <a:pt x="0" y="353329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grpSp>
        <p:nvGrpSpPr>
          <p:cNvPr id="19" name="Group 19"/>
          <p:cNvGrpSpPr/>
          <p:nvPr/>
        </p:nvGrpSpPr>
        <p:grpSpPr>
          <a:xfrm>
            <a:off x="11983291" y="6463619"/>
            <a:ext cx="5058624" cy="3572436"/>
            <a:chOff x="0" y="0"/>
            <a:chExt cx="6744831" cy="4763249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2310176" cy="4763249"/>
            </a:xfrm>
            <a:custGeom>
              <a:avLst/>
              <a:gdLst/>
              <a:ahLst/>
              <a:cxnLst/>
              <a:rect l="l" t="t" r="r" b="b"/>
              <a:pathLst>
                <a:path w="2310176" h="4763249">
                  <a:moveTo>
                    <a:pt x="0" y="0"/>
                  </a:moveTo>
                  <a:lnTo>
                    <a:pt x="2310176" y="0"/>
                  </a:lnTo>
                  <a:lnTo>
                    <a:pt x="2310176" y="4763249"/>
                  </a:lnTo>
                  <a:lnTo>
                    <a:pt x="0" y="47632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grpSp>
          <p:nvGrpSpPr>
            <p:cNvPr id="21" name="Group 21"/>
            <p:cNvGrpSpPr/>
            <p:nvPr/>
          </p:nvGrpSpPr>
          <p:grpSpPr>
            <a:xfrm rot="-10800000">
              <a:off x="2310176" y="1856699"/>
              <a:ext cx="4434655" cy="2206649"/>
              <a:chOff x="0" y="0"/>
              <a:chExt cx="1386049" cy="689687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8214"/>
                <a:ext cx="1378506" cy="673260"/>
              </a:xfrm>
              <a:custGeom>
                <a:avLst/>
                <a:gdLst/>
                <a:ahLst/>
                <a:cxnLst/>
                <a:rect l="l" t="t" r="r" b="b"/>
                <a:pathLst>
                  <a:path w="1378506" h="673260">
                    <a:moveTo>
                      <a:pt x="1373625" y="326087"/>
                    </a:moveTo>
                    <a:lnTo>
                      <a:pt x="992073" y="2328"/>
                    </a:lnTo>
                    <a:cubicBezTo>
                      <a:pt x="989832" y="427"/>
                      <a:pt x="986691" y="0"/>
                      <a:pt x="984024" y="1235"/>
                    </a:cubicBezTo>
                    <a:cubicBezTo>
                      <a:pt x="981356" y="2469"/>
                      <a:pt x="979649" y="5141"/>
                      <a:pt x="979649" y="8080"/>
                    </a:cubicBezTo>
                    <a:lnTo>
                      <a:pt x="979649" y="178692"/>
                    </a:lnTo>
                    <a:cubicBezTo>
                      <a:pt x="979649" y="187691"/>
                      <a:pt x="972354" y="194986"/>
                      <a:pt x="963355" y="194986"/>
                    </a:cubicBezTo>
                    <a:lnTo>
                      <a:pt x="16294" y="194986"/>
                    </a:lnTo>
                    <a:cubicBezTo>
                      <a:pt x="7295" y="194986"/>
                      <a:pt x="0" y="202281"/>
                      <a:pt x="0" y="211280"/>
                    </a:cubicBezTo>
                    <a:lnTo>
                      <a:pt x="0" y="461979"/>
                    </a:lnTo>
                    <a:cubicBezTo>
                      <a:pt x="0" y="470978"/>
                      <a:pt x="7295" y="478273"/>
                      <a:pt x="16294" y="478273"/>
                    </a:cubicBezTo>
                    <a:lnTo>
                      <a:pt x="963355" y="478273"/>
                    </a:lnTo>
                    <a:cubicBezTo>
                      <a:pt x="967677" y="478273"/>
                      <a:pt x="971821" y="479990"/>
                      <a:pt x="974877" y="483046"/>
                    </a:cubicBezTo>
                    <a:cubicBezTo>
                      <a:pt x="977933" y="486101"/>
                      <a:pt x="979649" y="490246"/>
                      <a:pt x="979649" y="494567"/>
                    </a:cubicBezTo>
                    <a:lnTo>
                      <a:pt x="979649" y="665179"/>
                    </a:lnTo>
                    <a:cubicBezTo>
                      <a:pt x="979649" y="668118"/>
                      <a:pt x="981356" y="670790"/>
                      <a:pt x="984024" y="672025"/>
                    </a:cubicBezTo>
                    <a:cubicBezTo>
                      <a:pt x="986691" y="673260"/>
                      <a:pt x="989832" y="672833"/>
                      <a:pt x="992073" y="670931"/>
                    </a:cubicBezTo>
                    <a:lnTo>
                      <a:pt x="1373625" y="347172"/>
                    </a:lnTo>
                    <a:cubicBezTo>
                      <a:pt x="1376721" y="344545"/>
                      <a:pt x="1378506" y="340690"/>
                      <a:pt x="1378506" y="336630"/>
                    </a:cubicBezTo>
                    <a:cubicBezTo>
                      <a:pt x="1378506" y="332569"/>
                      <a:pt x="1376721" y="328714"/>
                      <a:pt x="1373625" y="326087"/>
                    </a:cubicBezTo>
                    <a:close/>
                  </a:path>
                </a:pathLst>
              </a:custGeom>
              <a:solidFill>
                <a:srgbClr val="87B4C9"/>
              </a:solidFill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23" name="TextBox 23"/>
              <p:cNvSpPr txBox="1"/>
              <p:nvPr/>
            </p:nvSpPr>
            <p:spPr>
              <a:xfrm>
                <a:off x="0" y="165100"/>
                <a:ext cx="1284449" cy="321387"/>
              </a:xfrm>
              <a:prstGeom prst="rect">
                <a:avLst/>
              </a:prstGeom>
            </p:spPr>
            <p:txBody>
              <a:bodyPr lIns="41014" tIns="41014" rIns="41014" bIns="41014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sp>
          <p:nvSpPr>
            <p:cNvPr id="24" name="TextBox 24"/>
            <p:cNvSpPr txBox="1"/>
            <p:nvPr/>
          </p:nvSpPr>
          <p:spPr>
            <a:xfrm>
              <a:off x="2866308" y="2490509"/>
              <a:ext cx="3878522" cy="7100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648"/>
                </a:lnSpc>
              </a:pPr>
              <a:r>
                <a:rPr lang="en-US" sz="2800" dirty="0">
                  <a:solidFill>
                    <a:srgbClr val="FFFFFF"/>
                  </a:solidFill>
                  <a:latin typeface="Comic Sans MS" panose="030F0702030302020204" pitchFamily="66" charset="0"/>
                </a:rPr>
                <a:t>Dishonest TAILS</a:t>
              </a: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349759" y="6340831"/>
            <a:ext cx="4879621" cy="3793769"/>
            <a:chOff x="0" y="0"/>
            <a:chExt cx="6506162" cy="5058358"/>
          </a:xfrm>
        </p:grpSpPr>
        <p:sp>
          <p:nvSpPr>
            <p:cNvPr id="26" name="Freeform 26"/>
            <p:cNvSpPr/>
            <p:nvPr/>
          </p:nvSpPr>
          <p:spPr>
            <a:xfrm>
              <a:off x="4773674" y="0"/>
              <a:ext cx="1732488" cy="5058358"/>
            </a:xfrm>
            <a:custGeom>
              <a:avLst/>
              <a:gdLst/>
              <a:ahLst/>
              <a:cxnLst/>
              <a:rect l="l" t="t" r="r" b="b"/>
              <a:pathLst>
                <a:path w="1732488" h="5058358">
                  <a:moveTo>
                    <a:pt x="0" y="0"/>
                  </a:moveTo>
                  <a:lnTo>
                    <a:pt x="1732488" y="0"/>
                  </a:lnTo>
                  <a:lnTo>
                    <a:pt x="1732488" y="5058358"/>
                  </a:lnTo>
                  <a:lnTo>
                    <a:pt x="0" y="50583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grpSp>
          <p:nvGrpSpPr>
            <p:cNvPr id="27" name="Group 27"/>
            <p:cNvGrpSpPr/>
            <p:nvPr/>
          </p:nvGrpSpPr>
          <p:grpSpPr>
            <a:xfrm>
              <a:off x="0" y="0"/>
              <a:ext cx="4519855" cy="2182982"/>
              <a:chOff x="0" y="0"/>
              <a:chExt cx="1427994" cy="689687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8059"/>
                <a:ext cx="1420593" cy="673569"/>
              </a:xfrm>
              <a:custGeom>
                <a:avLst/>
                <a:gdLst/>
                <a:ahLst/>
                <a:cxnLst/>
                <a:rect l="l" t="t" r="r" b="b"/>
                <a:pathLst>
                  <a:path w="1420593" h="673569">
                    <a:moveTo>
                      <a:pt x="1415805" y="326441"/>
                    </a:moveTo>
                    <a:lnTo>
                      <a:pt x="1033784" y="2284"/>
                    </a:lnTo>
                    <a:cubicBezTo>
                      <a:pt x="1031585" y="419"/>
                      <a:pt x="1028503" y="0"/>
                      <a:pt x="1025886" y="1211"/>
                    </a:cubicBezTo>
                    <a:cubicBezTo>
                      <a:pt x="1023269" y="2423"/>
                      <a:pt x="1021594" y="5044"/>
                      <a:pt x="1021594" y="7928"/>
                    </a:cubicBezTo>
                    <a:lnTo>
                      <a:pt x="1021594" y="179154"/>
                    </a:lnTo>
                    <a:cubicBezTo>
                      <a:pt x="1021594" y="183394"/>
                      <a:pt x="1019910" y="187460"/>
                      <a:pt x="1016912" y="190459"/>
                    </a:cubicBezTo>
                    <a:cubicBezTo>
                      <a:pt x="1013914" y="193457"/>
                      <a:pt x="1009848" y="195141"/>
                      <a:pt x="1005608" y="195141"/>
                    </a:cubicBezTo>
                    <a:lnTo>
                      <a:pt x="15987" y="195141"/>
                    </a:lnTo>
                    <a:cubicBezTo>
                      <a:pt x="11747" y="195141"/>
                      <a:pt x="7681" y="196825"/>
                      <a:pt x="4682" y="199823"/>
                    </a:cubicBezTo>
                    <a:cubicBezTo>
                      <a:pt x="1684" y="202822"/>
                      <a:pt x="0" y="206888"/>
                      <a:pt x="0" y="211128"/>
                    </a:cubicBezTo>
                    <a:lnTo>
                      <a:pt x="0" y="462441"/>
                    </a:lnTo>
                    <a:cubicBezTo>
                      <a:pt x="0" y="466681"/>
                      <a:pt x="1684" y="470748"/>
                      <a:pt x="4682" y="473746"/>
                    </a:cubicBezTo>
                    <a:cubicBezTo>
                      <a:pt x="7681" y="476744"/>
                      <a:pt x="11747" y="478428"/>
                      <a:pt x="15987" y="478428"/>
                    </a:cubicBezTo>
                    <a:lnTo>
                      <a:pt x="1005608" y="478428"/>
                    </a:lnTo>
                    <a:cubicBezTo>
                      <a:pt x="1009848" y="478428"/>
                      <a:pt x="1013914" y="480113"/>
                      <a:pt x="1016912" y="483111"/>
                    </a:cubicBezTo>
                    <a:cubicBezTo>
                      <a:pt x="1019910" y="486109"/>
                      <a:pt x="1021594" y="490175"/>
                      <a:pt x="1021594" y="494415"/>
                    </a:cubicBezTo>
                    <a:lnTo>
                      <a:pt x="1021594" y="665641"/>
                    </a:lnTo>
                    <a:cubicBezTo>
                      <a:pt x="1021594" y="668525"/>
                      <a:pt x="1023269" y="671146"/>
                      <a:pt x="1025886" y="672358"/>
                    </a:cubicBezTo>
                    <a:cubicBezTo>
                      <a:pt x="1028503" y="673569"/>
                      <a:pt x="1031585" y="673151"/>
                      <a:pt x="1033784" y="671285"/>
                    </a:cubicBezTo>
                    <a:lnTo>
                      <a:pt x="1415805" y="347128"/>
                    </a:lnTo>
                    <a:cubicBezTo>
                      <a:pt x="1418842" y="344551"/>
                      <a:pt x="1420593" y="340768"/>
                      <a:pt x="1420593" y="336785"/>
                    </a:cubicBezTo>
                    <a:cubicBezTo>
                      <a:pt x="1420593" y="332801"/>
                      <a:pt x="1418842" y="329019"/>
                      <a:pt x="1415805" y="326441"/>
                    </a:cubicBezTo>
                    <a:close/>
                  </a:path>
                </a:pathLst>
              </a:custGeom>
              <a:solidFill>
                <a:srgbClr val="8CC5BF"/>
              </a:solidFill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29" name="TextBox 29"/>
              <p:cNvSpPr txBox="1"/>
              <p:nvPr/>
            </p:nvSpPr>
            <p:spPr>
              <a:xfrm>
                <a:off x="0" y="165100"/>
                <a:ext cx="1326394" cy="321387"/>
              </a:xfrm>
              <a:prstGeom prst="rect">
                <a:avLst/>
              </a:prstGeom>
            </p:spPr>
            <p:txBody>
              <a:bodyPr lIns="107695" tIns="107695" rIns="107695" bIns="107695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30" name="TextBox 30"/>
            <p:cNvSpPr txBox="1"/>
            <p:nvPr/>
          </p:nvSpPr>
          <p:spPr>
            <a:xfrm>
              <a:off x="341773" y="635107"/>
              <a:ext cx="3521532" cy="7100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598"/>
                </a:lnSpc>
              </a:pPr>
              <a:r>
                <a:rPr lang="en-US" sz="2800" dirty="0">
                  <a:solidFill>
                    <a:srgbClr val="FFFFFF"/>
                  </a:solidFill>
                  <a:latin typeface="Comic Sans MS" panose="030F0702030302020204" pitchFamily="66" charset="0"/>
                </a:rPr>
                <a:t>Honest HEADS</a:t>
              </a:r>
            </a:p>
          </p:txBody>
        </p:sp>
      </p:grpSp>
      <p:sp>
        <p:nvSpPr>
          <p:cNvPr id="31" name="TextBox 31"/>
          <p:cNvSpPr txBox="1"/>
          <p:nvPr/>
        </p:nvSpPr>
        <p:spPr>
          <a:xfrm>
            <a:off x="2563556" y="786669"/>
            <a:ext cx="13160887" cy="22894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9300"/>
              </a:lnSpc>
            </a:pPr>
            <a:r>
              <a:rPr lang="en-US" sz="11500" dirty="0">
                <a:solidFill>
                  <a:srgbClr val="FBB911"/>
                </a:solidFill>
                <a:latin typeface="Comic Sans MS" panose="030F0702030302020204" pitchFamily="66" charset="0"/>
              </a:rPr>
              <a:t>HEADS or TAILS</a:t>
            </a:r>
            <a:r>
              <a:rPr lang="en-US" sz="13786" dirty="0">
                <a:solidFill>
                  <a:srgbClr val="FBB911"/>
                </a:solidFill>
                <a:latin typeface="Ciutadella 2"/>
              </a:rPr>
              <a:t>?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072832" y="5400296"/>
            <a:ext cx="15969082" cy="7123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82"/>
              </a:lnSpc>
            </a:pPr>
            <a:r>
              <a:rPr lang="en-US" sz="4800" dirty="0">
                <a:solidFill>
                  <a:srgbClr val="12100B"/>
                </a:solidFill>
                <a:latin typeface="Comic Sans MS" panose="030F0702030302020204" pitchFamily="66" charset="0"/>
              </a:rPr>
              <a:t>Nina borrowed her friends ball and did not give it back.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6680644" y="4189518"/>
            <a:ext cx="4520756" cy="8207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381"/>
              </a:lnSpc>
            </a:pPr>
            <a:r>
              <a:rPr lang="en-US" sz="6077" u="sng" dirty="0">
                <a:solidFill>
                  <a:srgbClr val="FF5D26"/>
                </a:solidFill>
                <a:latin typeface="Comic Sans MS" panose="030F0702030302020204" pitchFamily="66" charset="0"/>
              </a:rPr>
              <a:t>SCENARIO: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 rot="5400000">
            <a:off x="2609849" y="-3107124"/>
            <a:ext cx="12895047" cy="18461255"/>
            <a:chOff x="0" y="0"/>
            <a:chExt cx="10591800" cy="15163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591800" cy="15163800"/>
            </a:xfrm>
            <a:custGeom>
              <a:avLst/>
              <a:gdLst/>
              <a:ahLst/>
              <a:cxnLst/>
              <a:rect l="l" t="t" r="r" b="b"/>
              <a:pathLst>
                <a:path w="10591800" h="15163800">
                  <a:moveTo>
                    <a:pt x="10591800" y="254000"/>
                  </a:moveTo>
                  <a:lnTo>
                    <a:pt x="10591800" y="14909800"/>
                  </a:lnTo>
                  <a:cubicBezTo>
                    <a:pt x="10591800" y="15050136"/>
                    <a:pt x="10478135" y="15163800"/>
                    <a:pt x="10337800" y="15163800"/>
                  </a:cubicBezTo>
                  <a:lnTo>
                    <a:pt x="254000" y="15163800"/>
                  </a:lnTo>
                  <a:cubicBezTo>
                    <a:pt x="113665" y="15163800"/>
                    <a:pt x="0" y="15050136"/>
                    <a:pt x="0" y="14909800"/>
                  </a:cubicBezTo>
                  <a:lnTo>
                    <a:pt x="0" y="254000"/>
                  </a:lnTo>
                  <a:cubicBezTo>
                    <a:pt x="0" y="113665"/>
                    <a:pt x="113665" y="0"/>
                    <a:pt x="254000" y="0"/>
                  </a:cubicBezTo>
                  <a:lnTo>
                    <a:pt x="10337800" y="0"/>
                  </a:lnTo>
                  <a:cubicBezTo>
                    <a:pt x="10478135" y="0"/>
                    <a:pt x="10591800" y="113665"/>
                    <a:pt x="10591800" y="254000"/>
                  </a:cubicBezTo>
                  <a:close/>
                </a:path>
              </a:pathLst>
            </a:custGeom>
            <a:blipFill>
              <a:blip r:embed="rId2"/>
              <a:stretch>
                <a:fillRect l="-207111" t="-62933" r="-158235" b="-122069"/>
              </a:stretch>
            </a:blipFill>
          </p:spPr>
          <p:txBody>
            <a:bodyPr/>
            <a:lstStyle/>
            <a:p>
              <a:endParaRPr lang="en-AU"/>
            </a:p>
          </p:txBody>
        </p:sp>
      </p:grpSp>
      <p:sp>
        <p:nvSpPr>
          <p:cNvPr id="4" name="Freeform 4"/>
          <p:cNvSpPr/>
          <p:nvPr/>
        </p:nvSpPr>
        <p:spPr>
          <a:xfrm>
            <a:off x="0" y="-324918"/>
            <a:ext cx="3676767" cy="845656"/>
          </a:xfrm>
          <a:custGeom>
            <a:avLst/>
            <a:gdLst/>
            <a:ahLst/>
            <a:cxnLst/>
            <a:rect l="l" t="t" r="r" b="b"/>
            <a:pathLst>
              <a:path w="3676767" h="845656">
                <a:moveTo>
                  <a:pt x="0" y="0"/>
                </a:moveTo>
                <a:lnTo>
                  <a:pt x="3676767" y="0"/>
                </a:lnTo>
                <a:lnTo>
                  <a:pt x="3676767" y="845656"/>
                </a:lnTo>
                <a:lnTo>
                  <a:pt x="0" y="8456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5" name="Freeform 5"/>
          <p:cNvSpPr/>
          <p:nvPr/>
        </p:nvSpPr>
        <p:spPr>
          <a:xfrm>
            <a:off x="3676767" y="-324918"/>
            <a:ext cx="3676767" cy="845656"/>
          </a:xfrm>
          <a:custGeom>
            <a:avLst/>
            <a:gdLst/>
            <a:ahLst/>
            <a:cxnLst/>
            <a:rect l="l" t="t" r="r" b="b"/>
            <a:pathLst>
              <a:path w="3676767" h="845656">
                <a:moveTo>
                  <a:pt x="0" y="0"/>
                </a:moveTo>
                <a:lnTo>
                  <a:pt x="3676766" y="0"/>
                </a:lnTo>
                <a:lnTo>
                  <a:pt x="3676766" y="845656"/>
                </a:lnTo>
                <a:lnTo>
                  <a:pt x="0" y="8456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6" name="Freeform 6"/>
          <p:cNvSpPr/>
          <p:nvPr/>
        </p:nvSpPr>
        <p:spPr>
          <a:xfrm>
            <a:off x="5639273" y="-324918"/>
            <a:ext cx="3676767" cy="845656"/>
          </a:xfrm>
          <a:custGeom>
            <a:avLst/>
            <a:gdLst/>
            <a:ahLst/>
            <a:cxnLst/>
            <a:rect l="l" t="t" r="r" b="b"/>
            <a:pathLst>
              <a:path w="3676767" h="845656">
                <a:moveTo>
                  <a:pt x="0" y="0"/>
                </a:moveTo>
                <a:lnTo>
                  <a:pt x="3676767" y="0"/>
                </a:lnTo>
                <a:lnTo>
                  <a:pt x="3676767" y="845656"/>
                </a:lnTo>
                <a:lnTo>
                  <a:pt x="0" y="8456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7" name="Freeform 7"/>
          <p:cNvSpPr/>
          <p:nvPr/>
        </p:nvSpPr>
        <p:spPr>
          <a:xfrm>
            <a:off x="8932586" y="-324918"/>
            <a:ext cx="3676767" cy="845656"/>
          </a:xfrm>
          <a:custGeom>
            <a:avLst/>
            <a:gdLst/>
            <a:ahLst/>
            <a:cxnLst/>
            <a:rect l="l" t="t" r="r" b="b"/>
            <a:pathLst>
              <a:path w="3676767" h="845656">
                <a:moveTo>
                  <a:pt x="0" y="0"/>
                </a:moveTo>
                <a:lnTo>
                  <a:pt x="3676766" y="0"/>
                </a:lnTo>
                <a:lnTo>
                  <a:pt x="3676766" y="845656"/>
                </a:lnTo>
                <a:lnTo>
                  <a:pt x="0" y="8456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8" name="Freeform 8"/>
          <p:cNvSpPr/>
          <p:nvPr/>
        </p:nvSpPr>
        <p:spPr>
          <a:xfrm>
            <a:off x="11983291" y="-324020"/>
            <a:ext cx="3676767" cy="845656"/>
          </a:xfrm>
          <a:custGeom>
            <a:avLst/>
            <a:gdLst/>
            <a:ahLst/>
            <a:cxnLst/>
            <a:rect l="l" t="t" r="r" b="b"/>
            <a:pathLst>
              <a:path w="3676767" h="845656">
                <a:moveTo>
                  <a:pt x="0" y="0"/>
                </a:moveTo>
                <a:lnTo>
                  <a:pt x="3676766" y="0"/>
                </a:lnTo>
                <a:lnTo>
                  <a:pt x="3676766" y="845656"/>
                </a:lnTo>
                <a:lnTo>
                  <a:pt x="0" y="8456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9" name="Freeform 9"/>
          <p:cNvSpPr/>
          <p:nvPr/>
        </p:nvSpPr>
        <p:spPr>
          <a:xfrm>
            <a:off x="15420917" y="-324918"/>
            <a:ext cx="3676767" cy="845656"/>
          </a:xfrm>
          <a:custGeom>
            <a:avLst/>
            <a:gdLst/>
            <a:ahLst/>
            <a:cxnLst/>
            <a:rect l="l" t="t" r="r" b="b"/>
            <a:pathLst>
              <a:path w="3676767" h="845656">
                <a:moveTo>
                  <a:pt x="0" y="0"/>
                </a:moveTo>
                <a:lnTo>
                  <a:pt x="3676766" y="0"/>
                </a:lnTo>
                <a:lnTo>
                  <a:pt x="3676766" y="845656"/>
                </a:lnTo>
                <a:lnTo>
                  <a:pt x="0" y="8456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10" name="Freeform 10"/>
          <p:cNvSpPr/>
          <p:nvPr/>
        </p:nvSpPr>
        <p:spPr>
          <a:xfrm rot="-5400000">
            <a:off x="-1956391" y="1533563"/>
            <a:ext cx="3983281" cy="916155"/>
          </a:xfrm>
          <a:custGeom>
            <a:avLst/>
            <a:gdLst/>
            <a:ahLst/>
            <a:cxnLst/>
            <a:rect l="l" t="t" r="r" b="b"/>
            <a:pathLst>
              <a:path w="3983281" h="916155">
                <a:moveTo>
                  <a:pt x="0" y="0"/>
                </a:moveTo>
                <a:lnTo>
                  <a:pt x="3983281" y="0"/>
                </a:lnTo>
                <a:lnTo>
                  <a:pt x="3983281" y="916155"/>
                </a:lnTo>
                <a:lnTo>
                  <a:pt x="0" y="91615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11" name="Freeform 11"/>
          <p:cNvSpPr/>
          <p:nvPr/>
        </p:nvSpPr>
        <p:spPr>
          <a:xfrm>
            <a:off x="0" y="3819642"/>
            <a:ext cx="18288000" cy="4206240"/>
          </a:xfrm>
          <a:custGeom>
            <a:avLst/>
            <a:gdLst/>
            <a:ahLst/>
            <a:cxnLst/>
            <a:rect l="l" t="t" r="r" b="b"/>
            <a:pathLst>
              <a:path w="18288000" h="4206240">
                <a:moveTo>
                  <a:pt x="0" y="0"/>
                </a:moveTo>
                <a:lnTo>
                  <a:pt x="18288000" y="0"/>
                </a:lnTo>
                <a:lnTo>
                  <a:pt x="18288000" y="4206240"/>
                </a:lnTo>
                <a:lnTo>
                  <a:pt x="0" y="42062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12" name="Freeform 12"/>
          <p:cNvSpPr/>
          <p:nvPr/>
        </p:nvSpPr>
        <p:spPr>
          <a:xfrm rot="-5400000">
            <a:off x="16331609" y="1533563"/>
            <a:ext cx="3983281" cy="916155"/>
          </a:xfrm>
          <a:custGeom>
            <a:avLst/>
            <a:gdLst/>
            <a:ahLst/>
            <a:cxnLst/>
            <a:rect l="l" t="t" r="r" b="b"/>
            <a:pathLst>
              <a:path w="3983281" h="916155">
                <a:moveTo>
                  <a:pt x="0" y="0"/>
                </a:moveTo>
                <a:lnTo>
                  <a:pt x="3983281" y="0"/>
                </a:lnTo>
                <a:lnTo>
                  <a:pt x="3983281" y="916155"/>
                </a:lnTo>
                <a:lnTo>
                  <a:pt x="0" y="91615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13" name="Freeform 13"/>
          <p:cNvSpPr/>
          <p:nvPr/>
        </p:nvSpPr>
        <p:spPr>
          <a:xfrm>
            <a:off x="172040" y="6419265"/>
            <a:ext cx="18288000" cy="4206240"/>
          </a:xfrm>
          <a:custGeom>
            <a:avLst/>
            <a:gdLst/>
            <a:ahLst/>
            <a:cxnLst/>
            <a:rect l="l" t="t" r="r" b="b"/>
            <a:pathLst>
              <a:path w="18288000" h="4206240">
                <a:moveTo>
                  <a:pt x="0" y="0"/>
                </a:moveTo>
                <a:lnTo>
                  <a:pt x="18288000" y="0"/>
                </a:lnTo>
                <a:lnTo>
                  <a:pt x="18288000" y="4206240"/>
                </a:lnTo>
                <a:lnTo>
                  <a:pt x="0" y="42062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grpSp>
        <p:nvGrpSpPr>
          <p:cNvPr id="14" name="Group 14"/>
          <p:cNvGrpSpPr/>
          <p:nvPr/>
        </p:nvGrpSpPr>
        <p:grpSpPr>
          <a:xfrm>
            <a:off x="17264413" y="9258300"/>
            <a:ext cx="876300" cy="876300"/>
            <a:chOff x="0" y="0"/>
            <a:chExt cx="1168400" cy="11684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168400" cy="1168400"/>
            </a:xfrm>
            <a:custGeom>
              <a:avLst/>
              <a:gdLst/>
              <a:ahLst/>
              <a:cxnLst/>
              <a:rect l="l" t="t" r="r" b="b"/>
              <a:pathLst>
                <a:path w="1168400" h="1168400">
                  <a:moveTo>
                    <a:pt x="0" y="0"/>
                  </a:moveTo>
                  <a:lnTo>
                    <a:pt x="1168400" y="0"/>
                  </a:lnTo>
                  <a:lnTo>
                    <a:pt x="1168400" y="1168400"/>
                  </a:lnTo>
                  <a:lnTo>
                    <a:pt x="0" y="1168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96375" y="167764"/>
              <a:ext cx="975650" cy="832872"/>
            </a:xfrm>
            <a:custGeom>
              <a:avLst/>
              <a:gdLst/>
              <a:ahLst/>
              <a:cxnLst/>
              <a:rect l="l" t="t" r="r" b="b"/>
              <a:pathLst>
                <a:path w="975650" h="832872">
                  <a:moveTo>
                    <a:pt x="0" y="0"/>
                  </a:moveTo>
                  <a:lnTo>
                    <a:pt x="975650" y="0"/>
                  </a:lnTo>
                  <a:lnTo>
                    <a:pt x="975650" y="832872"/>
                  </a:lnTo>
                  <a:lnTo>
                    <a:pt x="0" y="8328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</p:grpSp>
      <p:sp>
        <p:nvSpPr>
          <p:cNvPr id="17" name="Freeform 17"/>
          <p:cNvSpPr/>
          <p:nvPr/>
        </p:nvSpPr>
        <p:spPr>
          <a:xfrm>
            <a:off x="958090" y="1008179"/>
            <a:ext cx="16459613" cy="2324920"/>
          </a:xfrm>
          <a:custGeom>
            <a:avLst/>
            <a:gdLst/>
            <a:ahLst/>
            <a:cxnLst/>
            <a:rect l="l" t="t" r="r" b="b"/>
            <a:pathLst>
              <a:path w="16459613" h="2324920">
                <a:moveTo>
                  <a:pt x="0" y="0"/>
                </a:moveTo>
                <a:lnTo>
                  <a:pt x="16459613" y="0"/>
                </a:lnTo>
                <a:lnTo>
                  <a:pt x="16459613" y="2324920"/>
                </a:lnTo>
                <a:lnTo>
                  <a:pt x="0" y="232492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18" name="Freeform 18"/>
          <p:cNvSpPr/>
          <p:nvPr/>
        </p:nvSpPr>
        <p:spPr>
          <a:xfrm>
            <a:off x="7567396" y="6523275"/>
            <a:ext cx="2392361" cy="3701912"/>
          </a:xfrm>
          <a:custGeom>
            <a:avLst/>
            <a:gdLst/>
            <a:ahLst/>
            <a:cxnLst/>
            <a:rect l="l" t="t" r="r" b="b"/>
            <a:pathLst>
              <a:path w="2392361" h="3701912">
                <a:moveTo>
                  <a:pt x="0" y="0"/>
                </a:moveTo>
                <a:lnTo>
                  <a:pt x="2392361" y="0"/>
                </a:lnTo>
                <a:lnTo>
                  <a:pt x="2392361" y="3701912"/>
                </a:lnTo>
                <a:lnTo>
                  <a:pt x="0" y="370191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19" name="TextBox 19"/>
          <p:cNvSpPr txBox="1"/>
          <p:nvPr/>
        </p:nvSpPr>
        <p:spPr>
          <a:xfrm>
            <a:off x="270338" y="4880888"/>
            <a:ext cx="17875818" cy="14362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62"/>
              </a:lnSpc>
            </a:pPr>
            <a:r>
              <a:rPr lang="en-US" sz="5400" dirty="0">
                <a:solidFill>
                  <a:srgbClr val="12100B"/>
                </a:solidFill>
                <a:latin typeface="Comic Sans MS" panose="030F0702030302020204" pitchFamily="66" charset="0"/>
              </a:rPr>
              <a:t>Oliver </a:t>
            </a:r>
            <a:r>
              <a:rPr lang="en-US" sz="5400" dirty="0" err="1">
                <a:solidFill>
                  <a:srgbClr val="12100B"/>
                </a:solidFill>
                <a:latin typeface="Comic Sans MS" panose="030F0702030302020204" pitchFamily="66" charset="0"/>
              </a:rPr>
              <a:t>realised</a:t>
            </a:r>
            <a:r>
              <a:rPr lang="en-US" sz="5400" dirty="0">
                <a:solidFill>
                  <a:srgbClr val="12100B"/>
                </a:solidFill>
                <a:latin typeface="Comic Sans MS" panose="030F0702030302020204" pitchFamily="66" charset="0"/>
              </a:rPr>
              <a:t> he had taken his friends toy home after a play date. He returned it to them and </a:t>
            </a:r>
            <a:r>
              <a:rPr lang="en-US" sz="5400" dirty="0" err="1">
                <a:solidFill>
                  <a:srgbClr val="12100B"/>
                </a:solidFill>
                <a:latin typeface="Comic Sans MS" panose="030F0702030302020204" pitchFamily="66" charset="0"/>
              </a:rPr>
              <a:t>apologised</a:t>
            </a:r>
            <a:r>
              <a:rPr lang="en-US" sz="5400" dirty="0">
                <a:solidFill>
                  <a:srgbClr val="12100B"/>
                </a:solidFill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6680644" y="3954706"/>
            <a:ext cx="4673156" cy="8207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381"/>
              </a:lnSpc>
            </a:pPr>
            <a:r>
              <a:rPr lang="en-US" sz="6077" u="sng" dirty="0">
                <a:solidFill>
                  <a:srgbClr val="FF5D26"/>
                </a:solidFill>
                <a:latin typeface="Comic Sans MS" panose="030F0702030302020204" pitchFamily="66" charset="0"/>
              </a:rPr>
              <a:t>SCENARIO: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493327" y="703993"/>
            <a:ext cx="16562161" cy="23000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9300"/>
              </a:lnSpc>
            </a:pPr>
            <a:r>
              <a:rPr lang="en-US" sz="11500" dirty="0">
                <a:solidFill>
                  <a:srgbClr val="FBB911"/>
                </a:solidFill>
                <a:latin typeface="Comic Sans MS" panose="030F0702030302020204" pitchFamily="66" charset="0"/>
              </a:rPr>
              <a:t>HEADS or TAILS?</a:t>
            </a:r>
          </a:p>
        </p:txBody>
      </p:sp>
      <p:grpSp>
        <p:nvGrpSpPr>
          <p:cNvPr id="22" name="Group 22"/>
          <p:cNvGrpSpPr/>
          <p:nvPr/>
        </p:nvGrpSpPr>
        <p:grpSpPr>
          <a:xfrm>
            <a:off x="439499" y="6523275"/>
            <a:ext cx="4778739" cy="3715335"/>
            <a:chOff x="0" y="0"/>
            <a:chExt cx="6371652" cy="4953780"/>
          </a:xfrm>
        </p:grpSpPr>
        <p:sp>
          <p:nvSpPr>
            <p:cNvPr id="23" name="Freeform 23"/>
            <p:cNvSpPr/>
            <p:nvPr/>
          </p:nvSpPr>
          <p:spPr>
            <a:xfrm>
              <a:off x="4674982" y="0"/>
              <a:ext cx="1696670" cy="4953780"/>
            </a:xfrm>
            <a:custGeom>
              <a:avLst/>
              <a:gdLst/>
              <a:ahLst/>
              <a:cxnLst/>
              <a:rect l="l" t="t" r="r" b="b"/>
              <a:pathLst>
                <a:path w="1696670" h="4953780">
                  <a:moveTo>
                    <a:pt x="0" y="0"/>
                  </a:moveTo>
                  <a:lnTo>
                    <a:pt x="1696670" y="0"/>
                  </a:lnTo>
                  <a:lnTo>
                    <a:pt x="1696670" y="4953780"/>
                  </a:lnTo>
                  <a:lnTo>
                    <a:pt x="0" y="49537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grpSp>
          <p:nvGrpSpPr>
            <p:cNvPr id="24" name="Group 24"/>
            <p:cNvGrpSpPr/>
            <p:nvPr/>
          </p:nvGrpSpPr>
          <p:grpSpPr>
            <a:xfrm>
              <a:off x="0" y="0"/>
              <a:ext cx="4426411" cy="2137851"/>
              <a:chOff x="0" y="0"/>
              <a:chExt cx="1427994" cy="689687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8059"/>
                <a:ext cx="1420593" cy="673569"/>
              </a:xfrm>
              <a:custGeom>
                <a:avLst/>
                <a:gdLst/>
                <a:ahLst/>
                <a:cxnLst/>
                <a:rect l="l" t="t" r="r" b="b"/>
                <a:pathLst>
                  <a:path w="1420593" h="673569">
                    <a:moveTo>
                      <a:pt x="1415805" y="326441"/>
                    </a:moveTo>
                    <a:lnTo>
                      <a:pt x="1033784" y="2284"/>
                    </a:lnTo>
                    <a:cubicBezTo>
                      <a:pt x="1031585" y="419"/>
                      <a:pt x="1028503" y="0"/>
                      <a:pt x="1025886" y="1211"/>
                    </a:cubicBezTo>
                    <a:cubicBezTo>
                      <a:pt x="1023269" y="2423"/>
                      <a:pt x="1021594" y="5044"/>
                      <a:pt x="1021594" y="7928"/>
                    </a:cubicBezTo>
                    <a:lnTo>
                      <a:pt x="1021594" y="179154"/>
                    </a:lnTo>
                    <a:cubicBezTo>
                      <a:pt x="1021594" y="183394"/>
                      <a:pt x="1019910" y="187460"/>
                      <a:pt x="1016912" y="190459"/>
                    </a:cubicBezTo>
                    <a:cubicBezTo>
                      <a:pt x="1013914" y="193457"/>
                      <a:pt x="1009848" y="195141"/>
                      <a:pt x="1005608" y="195141"/>
                    </a:cubicBezTo>
                    <a:lnTo>
                      <a:pt x="15987" y="195141"/>
                    </a:lnTo>
                    <a:cubicBezTo>
                      <a:pt x="11747" y="195141"/>
                      <a:pt x="7681" y="196825"/>
                      <a:pt x="4682" y="199823"/>
                    </a:cubicBezTo>
                    <a:cubicBezTo>
                      <a:pt x="1684" y="202822"/>
                      <a:pt x="0" y="206888"/>
                      <a:pt x="0" y="211128"/>
                    </a:cubicBezTo>
                    <a:lnTo>
                      <a:pt x="0" y="462441"/>
                    </a:lnTo>
                    <a:cubicBezTo>
                      <a:pt x="0" y="466681"/>
                      <a:pt x="1684" y="470748"/>
                      <a:pt x="4682" y="473746"/>
                    </a:cubicBezTo>
                    <a:cubicBezTo>
                      <a:pt x="7681" y="476744"/>
                      <a:pt x="11747" y="478428"/>
                      <a:pt x="15987" y="478428"/>
                    </a:cubicBezTo>
                    <a:lnTo>
                      <a:pt x="1005608" y="478428"/>
                    </a:lnTo>
                    <a:cubicBezTo>
                      <a:pt x="1009848" y="478428"/>
                      <a:pt x="1013914" y="480113"/>
                      <a:pt x="1016912" y="483111"/>
                    </a:cubicBezTo>
                    <a:cubicBezTo>
                      <a:pt x="1019910" y="486109"/>
                      <a:pt x="1021594" y="490175"/>
                      <a:pt x="1021594" y="494415"/>
                    </a:cubicBezTo>
                    <a:lnTo>
                      <a:pt x="1021594" y="665641"/>
                    </a:lnTo>
                    <a:cubicBezTo>
                      <a:pt x="1021594" y="668525"/>
                      <a:pt x="1023269" y="671146"/>
                      <a:pt x="1025886" y="672358"/>
                    </a:cubicBezTo>
                    <a:cubicBezTo>
                      <a:pt x="1028503" y="673569"/>
                      <a:pt x="1031585" y="673151"/>
                      <a:pt x="1033784" y="671285"/>
                    </a:cubicBezTo>
                    <a:lnTo>
                      <a:pt x="1415805" y="347128"/>
                    </a:lnTo>
                    <a:cubicBezTo>
                      <a:pt x="1418842" y="344551"/>
                      <a:pt x="1420593" y="340768"/>
                      <a:pt x="1420593" y="336785"/>
                    </a:cubicBezTo>
                    <a:cubicBezTo>
                      <a:pt x="1420593" y="332801"/>
                      <a:pt x="1418842" y="329019"/>
                      <a:pt x="1415805" y="326441"/>
                    </a:cubicBezTo>
                    <a:close/>
                  </a:path>
                </a:pathLst>
              </a:custGeom>
              <a:solidFill>
                <a:srgbClr val="8CC5BF"/>
              </a:solidFill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26" name="TextBox 26"/>
              <p:cNvSpPr txBox="1"/>
              <p:nvPr/>
            </p:nvSpPr>
            <p:spPr>
              <a:xfrm>
                <a:off x="0" y="165100"/>
                <a:ext cx="1326394" cy="321387"/>
              </a:xfrm>
              <a:prstGeom prst="rect">
                <a:avLst/>
              </a:prstGeom>
            </p:spPr>
            <p:txBody>
              <a:bodyPr lIns="107695" tIns="107695" rIns="107695" bIns="107695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7" name="TextBox 27"/>
            <p:cNvSpPr txBox="1"/>
            <p:nvPr/>
          </p:nvSpPr>
          <p:spPr>
            <a:xfrm>
              <a:off x="334707" y="609892"/>
              <a:ext cx="3448728" cy="6972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503"/>
                </a:lnSpc>
              </a:pPr>
              <a:r>
                <a:rPr lang="en-US" sz="2400" dirty="0">
                  <a:solidFill>
                    <a:srgbClr val="FFFFFF"/>
                  </a:solidFill>
                  <a:latin typeface="Comic Sans MS" panose="030F0702030302020204" pitchFamily="66" charset="0"/>
                </a:rPr>
                <a:t>Honest HEADS</a:t>
              </a:r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11983291" y="6737169"/>
            <a:ext cx="4939084" cy="3488018"/>
            <a:chOff x="0" y="0"/>
            <a:chExt cx="6585446" cy="465069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2255585" cy="4650690"/>
            </a:xfrm>
            <a:custGeom>
              <a:avLst/>
              <a:gdLst/>
              <a:ahLst/>
              <a:cxnLst/>
              <a:rect l="l" t="t" r="r" b="b"/>
              <a:pathLst>
                <a:path w="2255585" h="4650690">
                  <a:moveTo>
                    <a:pt x="0" y="0"/>
                  </a:moveTo>
                  <a:lnTo>
                    <a:pt x="2255585" y="0"/>
                  </a:lnTo>
                  <a:lnTo>
                    <a:pt x="2255585" y="4650690"/>
                  </a:lnTo>
                  <a:lnTo>
                    <a:pt x="0" y="46506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grpSp>
          <p:nvGrpSpPr>
            <p:cNvPr id="30" name="Group 30"/>
            <p:cNvGrpSpPr/>
            <p:nvPr/>
          </p:nvGrpSpPr>
          <p:grpSpPr>
            <a:xfrm rot="-10800000">
              <a:off x="2255585" y="1812824"/>
              <a:ext cx="4329861" cy="2154505"/>
              <a:chOff x="0" y="0"/>
              <a:chExt cx="1386049" cy="689687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0" y="8214"/>
                <a:ext cx="1378506" cy="673260"/>
              </a:xfrm>
              <a:custGeom>
                <a:avLst/>
                <a:gdLst/>
                <a:ahLst/>
                <a:cxnLst/>
                <a:rect l="l" t="t" r="r" b="b"/>
                <a:pathLst>
                  <a:path w="1378506" h="673260">
                    <a:moveTo>
                      <a:pt x="1373625" y="326087"/>
                    </a:moveTo>
                    <a:lnTo>
                      <a:pt x="992073" y="2328"/>
                    </a:lnTo>
                    <a:cubicBezTo>
                      <a:pt x="989832" y="427"/>
                      <a:pt x="986691" y="0"/>
                      <a:pt x="984024" y="1235"/>
                    </a:cubicBezTo>
                    <a:cubicBezTo>
                      <a:pt x="981356" y="2469"/>
                      <a:pt x="979649" y="5141"/>
                      <a:pt x="979649" y="8080"/>
                    </a:cubicBezTo>
                    <a:lnTo>
                      <a:pt x="979649" y="178692"/>
                    </a:lnTo>
                    <a:cubicBezTo>
                      <a:pt x="979649" y="187691"/>
                      <a:pt x="972354" y="194986"/>
                      <a:pt x="963355" y="194986"/>
                    </a:cubicBezTo>
                    <a:lnTo>
                      <a:pt x="16294" y="194986"/>
                    </a:lnTo>
                    <a:cubicBezTo>
                      <a:pt x="7295" y="194986"/>
                      <a:pt x="0" y="202281"/>
                      <a:pt x="0" y="211280"/>
                    </a:cubicBezTo>
                    <a:lnTo>
                      <a:pt x="0" y="461979"/>
                    </a:lnTo>
                    <a:cubicBezTo>
                      <a:pt x="0" y="470978"/>
                      <a:pt x="7295" y="478273"/>
                      <a:pt x="16294" y="478273"/>
                    </a:cubicBezTo>
                    <a:lnTo>
                      <a:pt x="963355" y="478273"/>
                    </a:lnTo>
                    <a:cubicBezTo>
                      <a:pt x="967677" y="478273"/>
                      <a:pt x="971821" y="479990"/>
                      <a:pt x="974877" y="483046"/>
                    </a:cubicBezTo>
                    <a:cubicBezTo>
                      <a:pt x="977933" y="486101"/>
                      <a:pt x="979649" y="490246"/>
                      <a:pt x="979649" y="494567"/>
                    </a:cubicBezTo>
                    <a:lnTo>
                      <a:pt x="979649" y="665179"/>
                    </a:lnTo>
                    <a:cubicBezTo>
                      <a:pt x="979649" y="668118"/>
                      <a:pt x="981356" y="670790"/>
                      <a:pt x="984024" y="672025"/>
                    </a:cubicBezTo>
                    <a:cubicBezTo>
                      <a:pt x="986691" y="673260"/>
                      <a:pt x="989832" y="672833"/>
                      <a:pt x="992073" y="670931"/>
                    </a:cubicBezTo>
                    <a:lnTo>
                      <a:pt x="1373625" y="347172"/>
                    </a:lnTo>
                    <a:cubicBezTo>
                      <a:pt x="1376721" y="344545"/>
                      <a:pt x="1378506" y="340690"/>
                      <a:pt x="1378506" y="336630"/>
                    </a:cubicBezTo>
                    <a:cubicBezTo>
                      <a:pt x="1378506" y="332569"/>
                      <a:pt x="1376721" y="328714"/>
                      <a:pt x="1373625" y="326087"/>
                    </a:cubicBezTo>
                    <a:close/>
                  </a:path>
                </a:pathLst>
              </a:custGeom>
              <a:solidFill>
                <a:srgbClr val="87B4C9"/>
              </a:solidFill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32" name="TextBox 32"/>
              <p:cNvSpPr txBox="1"/>
              <p:nvPr/>
            </p:nvSpPr>
            <p:spPr>
              <a:xfrm>
                <a:off x="0" y="165100"/>
                <a:ext cx="1284449" cy="321387"/>
              </a:xfrm>
              <a:prstGeom prst="rect">
                <a:avLst/>
              </a:prstGeom>
            </p:spPr>
            <p:txBody>
              <a:bodyPr lIns="41014" tIns="41014" rIns="41014" bIns="41014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sp>
          <p:nvSpPr>
            <p:cNvPr id="33" name="TextBox 33"/>
            <p:cNvSpPr txBox="1"/>
            <p:nvPr/>
          </p:nvSpPr>
          <p:spPr>
            <a:xfrm>
              <a:off x="2798576" y="2438032"/>
              <a:ext cx="3786870" cy="68010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538"/>
                </a:lnSpc>
              </a:pPr>
              <a:r>
                <a:rPr lang="en-US" sz="2400" dirty="0">
                  <a:solidFill>
                    <a:srgbClr val="FFFFFF"/>
                  </a:solidFill>
                  <a:latin typeface="Comic Sans MS" panose="030F0702030302020204" pitchFamily="66" charset="0"/>
                </a:rPr>
                <a:t>Dishonest TAILS</a:t>
              </a:r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 rot="5400000">
            <a:off x="2609849" y="-3107124"/>
            <a:ext cx="12895047" cy="18461255"/>
            <a:chOff x="0" y="0"/>
            <a:chExt cx="10591800" cy="15163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591800" cy="15163800"/>
            </a:xfrm>
            <a:custGeom>
              <a:avLst/>
              <a:gdLst/>
              <a:ahLst/>
              <a:cxnLst/>
              <a:rect l="l" t="t" r="r" b="b"/>
              <a:pathLst>
                <a:path w="10591800" h="15163800">
                  <a:moveTo>
                    <a:pt x="10591800" y="254000"/>
                  </a:moveTo>
                  <a:lnTo>
                    <a:pt x="10591800" y="14909800"/>
                  </a:lnTo>
                  <a:cubicBezTo>
                    <a:pt x="10591800" y="15050136"/>
                    <a:pt x="10478135" y="15163800"/>
                    <a:pt x="10337800" y="15163800"/>
                  </a:cubicBezTo>
                  <a:lnTo>
                    <a:pt x="254000" y="15163800"/>
                  </a:lnTo>
                  <a:cubicBezTo>
                    <a:pt x="113665" y="15163800"/>
                    <a:pt x="0" y="15050136"/>
                    <a:pt x="0" y="14909800"/>
                  </a:cubicBezTo>
                  <a:lnTo>
                    <a:pt x="0" y="254000"/>
                  </a:lnTo>
                  <a:cubicBezTo>
                    <a:pt x="0" y="113665"/>
                    <a:pt x="113665" y="0"/>
                    <a:pt x="254000" y="0"/>
                  </a:cubicBezTo>
                  <a:lnTo>
                    <a:pt x="10337800" y="0"/>
                  </a:lnTo>
                  <a:cubicBezTo>
                    <a:pt x="10478135" y="0"/>
                    <a:pt x="10591800" y="113665"/>
                    <a:pt x="10591800" y="254000"/>
                  </a:cubicBezTo>
                  <a:close/>
                </a:path>
              </a:pathLst>
            </a:custGeom>
            <a:blipFill>
              <a:blip r:embed="rId2"/>
              <a:stretch>
                <a:fillRect l="-207111" t="-62933" r="-158235" b="-122069"/>
              </a:stretch>
            </a:blipFill>
          </p:spPr>
          <p:txBody>
            <a:bodyPr/>
            <a:lstStyle/>
            <a:p>
              <a:endParaRPr lang="en-AU"/>
            </a:p>
          </p:txBody>
        </p:sp>
      </p:grpSp>
      <p:sp>
        <p:nvSpPr>
          <p:cNvPr id="4" name="Freeform 4"/>
          <p:cNvSpPr/>
          <p:nvPr/>
        </p:nvSpPr>
        <p:spPr>
          <a:xfrm>
            <a:off x="0" y="-324918"/>
            <a:ext cx="3676767" cy="845656"/>
          </a:xfrm>
          <a:custGeom>
            <a:avLst/>
            <a:gdLst/>
            <a:ahLst/>
            <a:cxnLst/>
            <a:rect l="l" t="t" r="r" b="b"/>
            <a:pathLst>
              <a:path w="3676767" h="845656">
                <a:moveTo>
                  <a:pt x="0" y="0"/>
                </a:moveTo>
                <a:lnTo>
                  <a:pt x="3676767" y="0"/>
                </a:lnTo>
                <a:lnTo>
                  <a:pt x="3676767" y="845656"/>
                </a:lnTo>
                <a:lnTo>
                  <a:pt x="0" y="8456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5" name="Freeform 5"/>
          <p:cNvSpPr/>
          <p:nvPr/>
        </p:nvSpPr>
        <p:spPr>
          <a:xfrm>
            <a:off x="3676767" y="-324918"/>
            <a:ext cx="3676767" cy="845656"/>
          </a:xfrm>
          <a:custGeom>
            <a:avLst/>
            <a:gdLst/>
            <a:ahLst/>
            <a:cxnLst/>
            <a:rect l="l" t="t" r="r" b="b"/>
            <a:pathLst>
              <a:path w="3676767" h="845656">
                <a:moveTo>
                  <a:pt x="0" y="0"/>
                </a:moveTo>
                <a:lnTo>
                  <a:pt x="3676766" y="0"/>
                </a:lnTo>
                <a:lnTo>
                  <a:pt x="3676766" y="845656"/>
                </a:lnTo>
                <a:lnTo>
                  <a:pt x="0" y="8456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6" name="Freeform 6"/>
          <p:cNvSpPr/>
          <p:nvPr/>
        </p:nvSpPr>
        <p:spPr>
          <a:xfrm>
            <a:off x="5639273" y="-324918"/>
            <a:ext cx="3676767" cy="845656"/>
          </a:xfrm>
          <a:custGeom>
            <a:avLst/>
            <a:gdLst/>
            <a:ahLst/>
            <a:cxnLst/>
            <a:rect l="l" t="t" r="r" b="b"/>
            <a:pathLst>
              <a:path w="3676767" h="845656">
                <a:moveTo>
                  <a:pt x="0" y="0"/>
                </a:moveTo>
                <a:lnTo>
                  <a:pt x="3676767" y="0"/>
                </a:lnTo>
                <a:lnTo>
                  <a:pt x="3676767" y="845656"/>
                </a:lnTo>
                <a:lnTo>
                  <a:pt x="0" y="8456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7" name="Freeform 7"/>
          <p:cNvSpPr/>
          <p:nvPr/>
        </p:nvSpPr>
        <p:spPr>
          <a:xfrm>
            <a:off x="8932586" y="-324918"/>
            <a:ext cx="3676767" cy="845656"/>
          </a:xfrm>
          <a:custGeom>
            <a:avLst/>
            <a:gdLst/>
            <a:ahLst/>
            <a:cxnLst/>
            <a:rect l="l" t="t" r="r" b="b"/>
            <a:pathLst>
              <a:path w="3676767" h="845656">
                <a:moveTo>
                  <a:pt x="0" y="0"/>
                </a:moveTo>
                <a:lnTo>
                  <a:pt x="3676766" y="0"/>
                </a:lnTo>
                <a:lnTo>
                  <a:pt x="3676766" y="845656"/>
                </a:lnTo>
                <a:lnTo>
                  <a:pt x="0" y="8456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8" name="Freeform 8"/>
          <p:cNvSpPr/>
          <p:nvPr/>
        </p:nvSpPr>
        <p:spPr>
          <a:xfrm>
            <a:off x="11983291" y="-324020"/>
            <a:ext cx="3676767" cy="845656"/>
          </a:xfrm>
          <a:custGeom>
            <a:avLst/>
            <a:gdLst/>
            <a:ahLst/>
            <a:cxnLst/>
            <a:rect l="l" t="t" r="r" b="b"/>
            <a:pathLst>
              <a:path w="3676767" h="845656">
                <a:moveTo>
                  <a:pt x="0" y="0"/>
                </a:moveTo>
                <a:lnTo>
                  <a:pt x="3676766" y="0"/>
                </a:lnTo>
                <a:lnTo>
                  <a:pt x="3676766" y="845656"/>
                </a:lnTo>
                <a:lnTo>
                  <a:pt x="0" y="8456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9" name="Freeform 9"/>
          <p:cNvSpPr/>
          <p:nvPr/>
        </p:nvSpPr>
        <p:spPr>
          <a:xfrm>
            <a:off x="15420917" y="-324918"/>
            <a:ext cx="3676767" cy="845656"/>
          </a:xfrm>
          <a:custGeom>
            <a:avLst/>
            <a:gdLst/>
            <a:ahLst/>
            <a:cxnLst/>
            <a:rect l="l" t="t" r="r" b="b"/>
            <a:pathLst>
              <a:path w="3676767" h="845656">
                <a:moveTo>
                  <a:pt x="0" y="0"/>
                </a:moveTo>
                <a:lnTo>
                  <a:pt x="3676766" y="0"/>
                </a:lnTo>
                <a:lnTo>
                  <a:pt x="3676766" y="845656"/>
                </a:lnTo>
                <a:lnTo>
                  <a:pt x="0" y="8456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10" name="Freeform 10"/>
          <p:cNvSpPr/>
          <p:nvPr/>
        </p:nvSpPr>
        <p:spPr>
          <a:xfrm rot="-5400000">
            <a:off x="-1956391" y="1533563"/>
            <a:ext cx="3983281" cy="916155"/>
          </a:xfrm>
          <a:custGeom>
            <a:avLst/>
            <a:gdLst/>
            <a:ahLst/>
            <a:cxnLst/>
            <a:rect l="l" t="t" r="r" b="b"/>
            <a:pathLst>
              <a:path w="3983281" h="916155">
                <a:moveTo>
                  <a:pt x="0" y="0"/>
                </a:moveTo>
                <a:lnTo>
                  <a:pt x="3983281" y="0"/>
                </a:lnTo>
                <a:lnTo>
                  <a:pt x="3983281" y="916155"/>
                </a:lnTo>
                <a:lnTo>
                  <a:pt x="0" y="91615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11" name="Freeform 11"/>
          <p:cNvSpPr/>
          <p:nvPr/>
        </p:nvSpPr>
        <p:spPr>
          <a:xfrm>
            <a:off x="0" y="3819642"/>
            <a:ext cx="18288000" cy="4206240"/>
          </a:xfrm>
          <a:custGeom>
            <a:avLst/>
            <a:gdLst/>
            <a:ahLst/>
            <a:cxnLst/>
            <a:rect l="l" t="t" r="r" b="b"/>
            <a:pathLst>
              <a:path w="18288000" h="4206240">
                <a:moveTo>
                  <a:pt x="0" y="0"/>
                </a:moveTo>
                <a:lnTo>
                  <a:pt x="18288000" y="0"/>
                </a:lnTo>
                <a:lnTo>
                  <a:pt x="18288000" y="4206240"/>
                </a:lnTo>
                <a:lnTo>
                  <a:pt x="0" y="42062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12" name="Freeform 12"/>
          <p:cNvSpPr/>
          <p:nvPr/>
        </p:nvSpPr>
        <p:spPr>
          <a:xfrm rot="-5400000">
            <a:off x="16331609" y="1533563"/>
            <a:ext cx="3983281" cy="916155"/>
          </a:xfrm>
          <a:custGeom>
            <a:avLst/>
            <a:gdLst/>
            <a:ahLst/>
            <a:cxnLst/>
            <a:rect l="l" t="t" r="r" b="b"/>
            <a:pathLst>
              <a:path w="3983281" h="916155">
                <a:moveTo>
                  <a:pt x="0" y="0"/>
                </a:moveTo>
                <a:lnTo>
                  <a:pt x="3983281" y="0"/>
                </a:lnTo>
                <a:lnTo>
                  <a:pt x="3983281" y="916155"/>
                </a:lnTo>
                <a:lnTo>
                  <a:pt x="0" y="91615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13" name="Freeform 13"/>
          <p:cNvSpPr/>
          <p:nvPr/>
        </p:nvSpPr>
        <p:spPr>
          <a:xfrm>
            <a:off x="172040" y="6419265"/>
            <a:ext cx="18288000" cy="4206240"/>
          </a:xfrm>
          <a:custGeom>
            <a:avLst/>
            <a:gdLst/>
            <a:ahLst/>
            <a:cxnLst/>
            <a:rect l="l" t="t" r="r" b="b"/>
            <a:pathLst>
              <a:path w="18288000" h="4206240">
                <a:moveTo>
                  <a:pt x="0" y="0"/>
                </a:moveTo>
                <a:lnTo>
                  <a:pt x="18288000" y="0"/>
                </a:lnTo>
                <a:lnTo>
                  <a:pt x="18288000" y="4206240"/>
                </a:lnTo>
                <a:lnTo>
                  <a:pt x="0" y="42062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grpSp>
        <p:nvGrpSpPr>
          <p:cNvPr id="14" name="Group 14"/>
          <p:cNvGrpSpPr/>
          <p:nvPr/>
        </p:nvGrpSpPr>
        <p:grpSpPr>
          <a:xfrm>
            <a:off x="17264413" y="9258300"/>
            <a:ext cx="876300" cy="876300"/>
            <a:chOff x="0" y="0"/>
            <a:chExt cx="1168400" cy="11684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168400" cy="1168400"/>
            </a:xfrm>
            <a:custGeom>
              <a:avLst/>
              <a:gdLst/>
              <a:ahLst/>
              <a:cxnLst/>
              <a:rect l="l" t="t" r="r" b="b"/>
              <a:pathLst>
                <a:path w="1168400" h="1168400">
                  <a:moveTo>
                    <a:pt x="0" y="0"/>
                  </a:moveTo>
                  <a:lnTo>
                    <a:pt x="1168400" y="0"/>
                  </a:lnTo>
                  <a:lnTo>
                    <a:pt x="1168400" y="1168400"/>
                  </a:lnTo>
                  <a:lnTo>
                    <a:pt x="0" y="1168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96375" y="167764"/>
              <a:ext cx="975650" cy="832872"/>
            </a:xfrm>
            <a:custGeom>
              <a:avLst/>
              <a:gdLst/>
              <a:ahLst/>
              <a:cxnLst/>
              <a:rect l="l" t="t" r="r" b="b"/>
              <a:pathLst>
                <a:path w="975650" h="832872">
                  <a:moveTo>
                    <a:pt x="0" y="0"/>
                  </a:moveTo>
                  <a:lnTo>
                    <a:pt x="975650" y="0"/>
                  </a:lnTo>
                  <a:lnTo>
                    <a:pt x="975650" y="832872"/>
                  </a:lnTo>
                  <a:lnTo>
                    <a:pt x="0" y="8328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</p:grpSp>
      <p:sp>
        <p:nvSpPr>
          <p:cNvPr id="17" name="Freeform 17"/>
          <p:cNvSpPr/>
          <p:nvPr/>
        </p:nvSpPr>
        <p:spPr>
          <a:xfrm>
            <a:off x="958090" y="1008179"/>
            <a:ext cx="16459613" cy="2324920"/>
          </a:xfrm>
          <a:custGeom>
            <a:avLst/>
            <a:gdLst/>
            <a:ahLst/>
            <a:cxnLst/>
            <a:rect l="l" t="t" r="r" b="b"/>
            <a:pathLst>
              <a:path w="16459613" h="2324920">
                <a:moveTo>
                  <a:pt x="0" y="0"/>
                </a:moveTo>
                <a:lnTo>
                  <a:pt x="16459613" y="0"/>
                </a:lnTo>
                <a:lnTo>
                  <a:pt x="16459613" y="2324920"/>
                </a:lnTo>
                <a:lnTo>
                  <a:pt x="0" y="232492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18" name="Freeform 18"/>
          <p:cNvSpPr/>
          <p:nvPr/>
        </p:nvSpPr>
        <p:spPr>
          <a:xfrm>
            <a:off x="7477657" y="6624238"/>
            <a:ext cx="2644159" cy="3411818"/>
          </a:xfrm>
          <a:custGeom>
            <a:avLst/>
            <a:gdLst/>
            <a:ahLst/>
            <a:cxnLst/>
            <a:rect l="l" t="t" r="r" b="b"/>
            <a:pathLst>
              <a:path w="2644159" h="3411818">
                <a:moveTo>
                  <a:pt x="0" y="0"/>
                </a:moveTo>
                <a:lnTo>
                  <a:pt x="2644158" y="0"/>
                </a:lnTo>
                <a:lnTo>
                  <a:pt x="2644158" y="3411817"/>
                </a:lnTo>
                <a:lnTo>
                  <a:pt x="0" y="341181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19" name="TextBox 19"/>
          <p:cNvSpPr txBox="1"/>
          <p:nvPr/>
        </p:nvSpPr>
        <p:spPr>
          <a:xfrm>
            <a:off x="219828" y="4811277"/>
            <a:ext cx="17875818" cy="1491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82"/>
              </a:lnSpc>
            </a:pPr>
            <a:r>
              <a:rPr lang="en-US" sz="4800" dirty="0">
                <a:solidFill>
                  <a:srgbClr val="12100B"/>
                </a:solidFill>
                <a:latin typeface="Comic Sans MS" panose="030F0702030302020204" pitchFamily="66" charset="0"/>
              </a:rPr>
              <a:t>Isobel broke her cousins </a:t>
            </a:r>
            <a:r>
              <a:rPr lang="en-US" sz="4800" dirty="0" err="1">
                <a:solidFill>
                  <a:srgbClr val="12100B"/>
                </a:solidFill>
                <a:latin typeface="Comic Sans MS" panose="030F0702030302020204" pitchFamily="66" charset="0"/>
              </a:rPr>
              <a:t>favourite</a:t>
            </a:r>
            <a:r>
              <a:rPr lang="en-US" sz="4800" dirty="0">
                <a:solidFill>
                  <a:srgbClr val="12100B"/>
                </a:solidFill>
                <a:latin typeface="Comic Sans MS" panose="030F0702030302020204" pitchFamily="66" charset="0"/>
              </a:rPr>
              <a:t> toy accidentally. She told her cousin that it was her and she </a:t>
            </a:r>
            <a:r>
              <a:rPr lang="en-US" sz="4800" dirty="0" err="1">
                <a:solidFill>
                  <a:srgbClr val="12100B"/>
                </a:solidFill>
                <a:latin typeface="Comic Sans MS" panose="030F0702030302020204" pitchFamily="66" charset="0"/>
              </a:rPr>
              <a:t>apologised</a:t>
            </a:r>
            <a:r>
              <a:rPr lang="en-US" sz="4800" dirty="0">
                <a:solidFill>
                  <a:srgbClr val="12100B"/>
                </a:solidFill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6680644" y="3954706"/>
            <a:ext cx="4673156" cy="8207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381"/>
              </a:lnSpc>
            </a:pPr>
            <a:r>
              <a:rPr lang="en-US" sz="6077" u="sng" dirty="0">
                <a:solidFill>
                  <a:srgbClr val="FF5D26"/>
                </a:solidFill>
                <a:latin typeface="Comic Sans MS" panose="030F0702030302020204" pitchFamily="66" charset="0"/>
              </a:rPr>
              <a:t>SCENARIO: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2904925" y="769871"/>
            <a:ext cx="13050646" cy="22265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9300"/>
              </a:lnSpc>
            </a:pPr>
            <a:r>
              <a:rPr lang="en-US" sz="11500" dirty="0">
                <a:solidFill>
                  <a:srgbClr val="FBB911"/>
                </a:solidFill>
                <a:latin typeface="Comic Sans MS" panose="030F0702030302020204" pitchFamily="66" charset="0"/>
              </a:rPr>
              <a:t>HEADS or TAILS?</a:t>
            </a:r>
          </a:p>
        </p:txBody>
      </p:sp>
      <p:grpSp>
        <p:nvGrpSpPr>
          <p:cNvPr id="22" name="Group 22"/>
          <p:cNvGrpSpPr/>
          <p:nvPr/>
        </p:nvGrpSpPr>
        <p:grpSpPr>
          <a:xfrm>
            <a:off x="11983291" y="6463619"/>
            <a:ext cx="5058624" cy="3572436"/>
            <a:chOff x="0" y="0"/>
            <a:chExt cx="6744831" cy="4763249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2310176" cy="4763249"/>
            </a:xfrm>
            <a:custGeom>
              <a:avLst/>
              <a:gdLst/>
              <a:ahLst/>
              <a:cxnLst/>
              <a:rect l="l" t="t" r="r" b="b"/>
              <a:pathLst>
                <a:path w="2310176" h="4763249">
                  <a:moveTo>
                    <a:pt x="0" y="0"/>
                  </a:moveTo>
                  <a:lnTo>
                    <a:pt x="2310176" y="0"/>
                  </a:lnTo>
                  <a:lnTo>
                    <a:pt x="2310176" y="4763249"/>
                  </a:lnTo>
                  <a:lnTo>
                    <a:pt x="0" y="47632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grpSp>
          <p:nvGrpSpPr>
            <p:cNvPr id="24" name="Group 24"/>
            <p:cNvGrpSpPr/>
            <p:nvPr/>
          </p:nvGrpSpPr>
          <p:grpSpPr>
            <a:xfrm rot="-10800000">
              <a:off x="2310176" y="1856699"/>
              <a:ext cx="4434655" cy="2206649"/>
              <a:chOff x="0" y="0"/>
              <a:chExt cx="1386049" cy="689687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8214"/>
                <a:ext cx="1378506" cy="673260"/>
              </a:xfrm>
              <a:custGeom>
                <a:avLst/>
                <a:gdLst/>
                <a:ahLst/>
                <a:cxnLst/>
                <a:rect l="l" t="t" r="r" b="b"/>
                <a:pathLst>
                  <a:path w="1378506" h="673260">
                    <a:moveTo>
                      <a:pt x="1373625" y="326087"/>
                    </a:moveTo>
                    <a:lnTo>
                      <a:pt x="992073" y="2328"/>
                    </a:lnTo>
                    <a:cubicBezTo>
                      <a:pt x="989832" y="427"/>
                      <a:pt x="986691" y="0"/>
                      <a:pt x="984024" y="1235"/>
                    </a:cubicBezTo>
                    <a:cubicBezTo>
                      <a:pt x="981356" y="2469"/>
                      <a:pt x="979649" y="5141"/>
                      <a:pt x="979649" y="8080"/>
                    </a:cubicBezTo>
                    <a:lnTo>
                      <a:pt x="979649" y="178692"/>
                    </a:lnTo>
                    <a:cubicBezTo>
                      <a:pt x="979649" y="187691"/>
                      <a:pt x="972354" y="194986"/>
                      <a:pt x="963355" y="194986"/>
                    </a:cubicBezTo>
                    <a:lnTo>
                      <a:pt x="16294" y="194986"/>
                    </a:lnTo>
                    <a:cubicBezTo>
                      <a:pt x="7295" y="194986"/>
                      <a:pt x="0" y="202281"/>
                      <a:pt x="0" y="211280"/>
                    </a:cubicBezTo>
                    <a:lnTo>
                      <a:pt x="0" y="461979"/>
                    </a:lnTo>
                    <a:cubicBezTo>
                      <a:pt x="0" y="470978"/>
                      <a:pt x="7295" y="478273"/>
                      <a:pt x="16294" y="478273"/>
                    </a:cubicBezTo>
                    <a:lnTo>
                      <a:pt x="963355" y="478273"/>
                    </a:lnTo>
                    <a:cubicBezTo>
                      <a:pt x="967677" y="478273"/>
                      <a:pt x="971821" y="479990"/>
                      <a:pt x="974877" y="483046"/>
                    </a:cubicBezTo>
                    <a:cubicBezTo>
                      <a:pt x="977933" y="486101"/>
                      <a:pt x="979649" y="490246"/>
                      <a:pt x="979649" y="494567"/>
                    </a:cubicBezTo>
                    <a:lnTo>
                      <a:pt x="979649" y="665179"/>
                    </a:lnTo>
                    <a:cubicBezTo>
                      <a:pt x="979649" y="668118"/>
                      <a:pt x="981356" y="670790"/>
                      <a:pt x="984024" y="672025"/>
                    </a:cubicBezTo>
                    <a:cubicBezTo>
                      <a:pt x="986691" y="673260"/>
                      <a:pt x="989832" y="672833"/>
                      <a:pt x="992073" y="670931"/>
                    </a:cubicBezTo>
                    <a:lnTo>
                      <a:pt x="1373625" y="347172"/>
                    </a:lnTo>
                    <a:cubicBezTo>
                      <a:pt x="1376721" y="344545"/>
                      <a:pt x="1378506" y="340690"/>
                      <a:pt x="1378506" y="336630"/>
                    </a:cubicBezTo>
                    <a:cubicBezTo>
                      <a:pt x="1378506" y="332569"/>
                      <a:pt x="1376721" y="328714"/>
                      <a:pt x="1373625" y="326087"/>
                    </a:cubicBezTo>
                    <a:close/>
                  </a:path>
                </a:pathLst>
              </a:custGeom>
              <a:solidFill>
                <a:srgbClr val="87B4C9"/>
              </a:solidFill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26" name="TextBox 26"/>
              <p:cNvSpPr txBox="1"/>
              <p:nvPr/>
            </p:nvSpPr>
            <p:spPr>
              <a:xfrm>
                <a:off x="0" y="165100"/>
                <a:ext cx="1284449" cy="321387"/>
              </a:xfrm>
              <a:prstGeom prst="rect">
                <a:avLst/>
              </a:prstGeom>
            </p:spPr>
            <p:txBody>
              <a:bodyPr lIns="41014" tIns="41014" rIns="41014" bIns="41014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sp>
          <p:nvSpPr>
            <p:cNvPr id="27" name="TextBox 27"/>
            <p:cNvSpPr txBox="1"/>
            <p:nvPr/>
          </p:nvSpPr>
          <p:spPr>
            <a:xfrm>
              <a:off x="2866308" y="2490509"/>
              <a:ext cx="3878522" cy="7100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648"/>
                </a:lnSpc>
              </a:pPr>
              <a:r>
                <a:rPr lang="en-US" sz="2800" dirty="0">
                  <a:solidFill>
                    <a:srgbClr val="FFFFFF"/>
                  </a:solidFill>
                  <a:latin typeface="Comic Sans MS" panose="030F0702030302020204" pitchFamily="66" charset="0"/>
                </a:rPr>
                <a:t>Dishonest TAILS</a:t>
              </a:r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266960" y="6523275"/>
            <a:ext cx="4951278" cy="3715335"/>
            <a:chOff x="-230052" y="0"/>
            <a:chExt cx="6601704" cy="4953780"/>
          </a:xfrm>
        </p:grpSpPr>
        <p:sp>
          <p:nvSpPr>
            <p:cNvPr id="29" name="Freeform 29"/>
            <p:cNvSpPr/>
            <p:nvPr/>
          </p:nvSpPr>
          <p:spPr>
            <a:xfrm>
              <a:off x="4674982" y="0"/>
              <a:ext cx="1696670" cy="4953780"/>
            </a:xfrm>
            <a:custGeom>
              <a:avLst/>
              <a:gdLst/>
              <a:ahLst/>
              <a:cxnLst/>
              <a:rect l="l" t="t" r="r" b="b"/>
              <a:pathLst>
                <a:path w="1696670" h="4953780">
                  <a:moveTo>
                    <a:pt x="0" y="0"/>
                  </a:moveTo>
                  <a:lnTo>
                    <a:pt x="1696670" y="0"/>
                  </a:lnTo>
                  <a:lnTo>
                    <a:pt x="1696670" y="4953780"/>
                  </a:lnTo>
                  <a:lnTo>
                    <a:pt x="0" y="49537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grpSp>
          <p:nvGrpSpPr>
            <p:cNvPr id="30" name="Group 30"/>
            <p:cNvGrpSpPr/>
            <p:nvPr/>
          </p:nvGrpSpPr>
          <p:grpSpPr>
            <a:xfrm>
              <a:off x="0" y="0"/>
              <a:ext cx="4426411" cy="2137851"/>
              <a:chOff x="0" y="0"/>
              <a:chExt cx="1427994" cy="689687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0" y="8059"/>
                <a:ext cx="1420593" cy="673569"/>
              </a:xfrm>
              <a:custGeom>
                <a:avLst/>
                <a:gdLst/>
                <a:ahLst/>
                <a:cxnLst/>
                <a:rect l="l" t="t" r="r" b="b"/>
                <a:pathLst>
                  <a:path w="1420593" h="673569">
                    <a:moveTo>
                      <a:pt x="1415805" y="326441"/>
                    </a:moveTo>
                    <a:lnTo>
                      <a:pt x="1033784" y="2284"/>
                    </a:lnTo>
                    <a:cubicBezTo>
                      <a:pt x="1031585" y="419"/>
                      <a:pt x="1028503" y="0"/>
                      <a:pt x="1025886" y="1211"/>
                    </a:cubicBezTo>
                    <a:cubicBezTo>
                      <a:pt x="1023269" y="2423"/>
                      <a:pt x="1021594" y="5044"/>
                      <a:pt x="1021594" y="7928"/>
                    </a:cubicBezTo>
                    <a:lnTo>
                      <a:pt x="1021594" y="179154"/>
                    </a:lnTo>
                    <a:cubicBezTo>
                      <a:pt x="1021594" y="183394"/>
                      <a:pt x="1019910" y="187460"/>
                      <a:pt x="1016912" y="190459"/>
                    </a:cubicBezTo>
                    <a:cubicBezTo>
                      <a:pt x="1013914" y="193457"/>
                      <a:pt x="1009848" y="195141"/>
                      <a:pt x="1005608" y="195141"/>
                    </a:cubicBezTo>
                    <a:lnTo>
                      <a:pt x="15987" y="195141"/>
                    </a:lnTo>
                    <a:cubicBezTo>
                      <a:pt x="11747" y="195141"/>
                      <a:pt x="7681" y="196825"/>
                      <a:pt x="4682" y="199823"/>
                    </a:cubicBezTo>
                    <a:cubicBezTo>
                      <a:pt x="1684" y="202822"/>
                      <a:pt x="0" y="206888"/>
                      <a:pt x="0" y="211128"/>
                    </a:cubicBezTo>
                    <a:lnTo>
                      <a:pt x="0" y="462441"/>
                    </a:lnTo>
                    <a:cubicBezTo>
                      <a:pt x="0" y="466681"/>
                      <a:pt x="1684" y="470748"/>
                      <a:pt x="4682" y="473746"/>
                    </a:cubicBezTo>
                    <a:cubicBezTo>
                      <a:pt x="7681" y="476744"/>
                      <a:pt x="11747" y="478428"/>
                      <a:pt x="15987" y="478428"/>
                    </a:cubicBezTo>
                    <a:lnTo>
                      <a:pt x="1005608" y="478428"/>
                    </a:lnTo>
                    <a:cubicBezTo>
                      <a:pt x="1009848" y="478428"/>
                      <a:pt x="1013914" y="480113"/>
                      <a:pt x="1016912" y="483111"/>
                    </a:cubicBezTo>
                    <a:cubicBezTo>
                      <a:pt x="1019910" y="486109"/>
                      <a:pt x="1021594" y="490175"/>
                      <a:pt x="1021594" y="494415"/>
                    </a:cubicBezTo>
                    <a:lnTo>
                      <a:pt x="1021594" y="665641"/>
                    </a:lnTo>
                    <a:cubicBezTo>
                      <a:pt x="1021594" y="668525"/>
                      <a:pt x="1023269" y="671146"/>
                      <a:pt x="1025886" y="672358"/>
                    </a:cubicBezTo>
                    <a:cubicBezTo>
                      <a:pt x="1028503" y="673569"/>
                      <a:pt x="1031585" y="673151"/>
                      <a:pt x="1033784" y="671285"/>
                    </a:cubicBezTo>
                    <a:lnTo>
                      <a:pt x="1415805" y="347128"/>
                    </a:lnTo>
                    <a:cubicBezTo>
                      <a:pt x="1418842" y="344551"/>
                      <a:pt x="1420593" y="340768"/>
                      <a:pt x="1420593" y="336785"/>
                    </a:cubicBezTo>
                    <a:cubicBezTo>
                      <a:pt x="1420593" y="332801"/>
                      <a:pt x="1418842" y="329019"/>
                      <a:pt x="1415805" y="326441"/>
                    </a:cubicBezTo>
                    <a:close/>
                  </a:path>
                </a:pathLst>
              </a:custGeom>
              <a:solidFill>
                <a:srgbClr val="8CC5BF"/>
              </a:solidFill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32" name="TextBox 32"/>
              <p:cNvSpPr txBox="1"/>
              <p:nvPr/>
            </p:nvSpPr>
            <p:spPr>
              <a:xfrm>
                <a:off x="0" y="165100"/>
                <a:ext cx="1326394" cy="321387"/>
              </a:xfrm>
              <a:prstGeom prst="rect">
                <a:avLst/>
              </a:prstGeom>
            </p:spPr>
            <p:txBody>
              <a:bodyPr lIns="107695" tIns="107695" rIns="107695" bIns="107695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33" name="TextBox 33"/>
            <p:cNvSpPr txBox="1"/>
            <p:nvPr/>
          </p:nvSpPr>
          <p:spPr>
            <a:xfrm>
              <a:off x="-230052" y="669464"/>
              <a:ext cx="4369434" cy="71446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503"/>
                </a:lnSpc>
              </a:pPr>
              <a:r>
                <a:rPr lang="en-US" sz="2800" dirty="0">
                  <a:solidFill>
                    <a:srgbClr val="FFFFFF"/>
                  </a:solidFill>
                  <a:latin typeface="Comic Sans MS" panose="030F0702030302020204" pitchFamily="66" charset="0"/>
                </a:rPr>
                <a:t>Honest HEADS</a:t>
              </a: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-2767769" y="-2078919"/>
            <a:ext cx="26123480" cy="18247054"/>
            <a:chOff x="0" y="0"/>
            <a:chExt cx="15163800" cy="10591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5163800" cy="10591800"/>
            </a:xfrm>
            <a:custGeom>
              <a:avLst/>
              <a:gdLst/>
              <a:ahLst/>
              <a:cxnLst/>
              <a:rect l="l" t="t" r="r" b="b"/>
              <a:pathLst>
                <a:path w="15163800" h="10591800">
                  <a:moveTo>
                    <a:pt x="15163800" y="254000"/>
                  </a:moveTo>
                  <a:lnTo>
                    <a:pt x="15163800" y="10337800"/>
                  </a:lnTo>
                  <a:cubicBezTo>
                    <a:pt x="15163800" y="10478135"/>
                    <a:pt x="15050136" y="10591800"/>
                    <a:pt x="14909800" y="10591800"/>
                  </a:cubicBezTo>
                  <a:lnTo>
                    <a:pt x="254000" y="10591800"/>
                  </a:lnTo>
                  <a:cubicBezTo>
                    <a:pt x="113665" y="10591800"/>
                    <a:pt x="0" y="10478135"/>
                    <a:pt x="0" y="10337800"/>
                  </a:cubicBezTo>
                  <a:lnTo>
                    <a:pt x="0" y="254000"/>
                  </a:lnTo>
                  <a:cubicBezTo>
                    <a:pt x="0" y="113665"/>
                    <a:pt x="113665" y="0"/>
                    <a:pt x="254000" y="0"/>
                  </a:cubicBezTo>
                  <a:lnTo>
                    <a:pt x="14909800" y="0"/>
                  </a:lnTo>
                  <a:cubicBezTo>
                    <a:pt x="15050136" y="0"/>
                    <a:pt x="15163800" y="113665"/>
                    <a:pt x="15163800" y="254000"/>
                  </a:cubicBezTo>
                  <a:close/>
                </a:path>
              </a:pathLst>
            </a:custGeom>
            <a:blipFill>
              <a:blip r:embed="rId2"/>
              <a:stretch>
                <a:fillRect l="-96946" t="-69006" r="-90637" b="-191998"/>
              </a:stretch>
            </a:blipFill>
          </p:spPr>
          <p:txBody>
            <a:bodyPr/>
            <a:lstStyle/>
            <a:p>
              <a:endParaRPr lang="en-AU"/>
            </a:p>
          </p:txBody>
        </p:sp>
      </p:grpSp>
      <p:sp>
        <p:nvSpPr>
          <p:cNvPr id="4" name="Freeform 4"/>
          <p:cNvSpPr/>
          <p:nvPr/>
        </p:nvSpPr>
        <p:spPr>
          <a:xfrm rot="-10800000">
            <a:off x="8951247" y="2494082"/>
            <a:ext cx="9693336" cy="5298835"/>
          </a:xfrm>
          <a:custGeom>
            <a:avLst/>
            <a:gdLst/>
            <a:ahLst/>
            <a:cxnLst/>
            <a:rect l="l" t="t" r="r" b="b"/>
            <a:pathLst>
              <a:path w="9693336" h="5298835">
                <a:moveTo>
                  <a:pt x="0" y="0"/>
                </a:moveTo>
                <a:lnTo>
                  <a:pt x="9693336" y="0"/>
                </a:lnTo>
                <a:lnTo>
                  <a:pt x="9693336" y="5298836"/>
                </a:lnTo>
                <a:lnTo>
                  <a:pt x="0" y="529883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5" name="Freeform 5"/>
          <p:cNvSpPr/>
          <p:nvPr/>
        </p:nvSpPr>
        <p:spPr>
          <a:xfrm rot="-10800000">
            <a:off x="0" y="2494082"/>
            <a:ext cx="9693336" cy="5298835"/>
          </a:xfrm>
          <a:custGeom>
            <a:avLst/>
            <a:gdLst/>
            <a:ahLst/>
            <a:cxnLst/>
            <a:rect l="l" t="t" r="r" b="b"/>
            <a:pathLst>
              <a:path w="9693336" h="5298835">
                <a:moveTo>
                  <a:pt x="0" y="0"/>
                </a:moveTo>
                <a:lnTo>
                  <a:pt x="9693336" y="0"/>
                </a:lnTo>
                <a:lnTo>
                  <a:pt x="9693336" y="5298836"/>
                </a:lnTo>
                <a:lnTo>
                  <a:pt x="0" y="529883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grpSp>
        <p:nvGrpSpPr>
          <p:cNvPr id="6" name="Group 6"/>
          <p:cNvGrpSpPr/>
          <p:nvPr/>
        </p:nvGrpSpPr>
        <p:grpSpPr>
          <a:xfrm rot="-6617013">
            <a:off x="16860817" y="8949886"/>
            <a:ext cx="3567534" cy="3121592"/>
            <a:chOff x="0" y="0"/>
            <a:chExt cx="812800" cy="7112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127000" y="292100"/>
              <a:ext cx="558800" cy="3683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7264413" y="9258300"/>
            <a:ext cx="876300" cy="876300"/>
            <a:chOff x="0" y="0"/>
            <a:chExt cx="1168400" cy="11684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168400" cy="1168400"/>
            </a:xfrm>
            <a:custGeom>
              <a:avLst/>
              <a:gdLst/>
              <a:ahLst/>
              <a:cxnLst/>
              <a:rect l="l" t="t" r="r" b="b"/>
              <a:pathLst>
                <a:path w="1168400" h="1168400">
                  <a:moveTo>
                    <a:pt x="0" y="0"/>
                  </a:moveTo>
                  <a:lnTo>
                    <a:pt x="1168400" y="0"/>
                  </a:lnTo>
                  <a:lnTo>
                    <a:pt x="1168400" y="1168400"/>
                  </a:lnTo>
                  <a:lnTo>
                    <a:pt x="0" y="1168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96375" y="167764"/>
              <a:ext cx="975650" cy="832872"/>
            </a:xfrm>
            <a:custGeom>
              <a:avLst/>
              <a:gdLst/>
              <a:ahLst/>
              <a:cxnLst/>
              <a:rect l="l" t="t" r="r" b="b"/>
              <a:pathLst>
                <a:path w="975650" h="832872">
                  <a:moveTo>
                    <a:pt x="0" y="0"/>
                  </a:moveTo>
                  <a:lnTo>
                    <a:pt x="975650" y="0"/>
                  </a:lnTo>
                  <a:lnTo>
                    <a:pt x="975650" y="832872"/>
                  </a:lnTo>
                  <a:lnTo>
                    <a:pt x="0" y="8328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</p:grpSp>
      <p:sp>
        <p:nvSpPr>
          <p:cNvPr id="12" name="Freeform 12"/>
          <p:cNvSpPr/>
          <p:nvPr/>
        </p:nvSpPr>
        <p:spPr>
          <a:xfrm flipH="1">
            <a:off x="303196" y="199240"/>
            <a:ext cx="7630641" cy="9888519"/>
          </a:xfrm>
          <a:custGeom>
            <a:avLst/>
            <a:gdLst/>
            <a:ahLst/>
            <a:cxnLst/>
            <a:rect l="l" t="t" r="r" b="b"/>
            <a:pathLst>
              <a:path w="7630641" h="9888519">
                <a:moveTo>
                  <a:pt x="7630640" y="0"/>
                </a:moveTo>
                <a:lnTo>
                  <a:pt x="0" y="0"/>
                </a:lnTo>
                <a:lnTo>
                  <a:pt x="0" y="9888520"/>
                </a:lnTo>
                <a:lnTo>
                  <a:pt x="7630640" y="9888520"/>
                </a:lnTo>
                <a:lnTo>
                  <a:pt x="763064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13" name="TextBox 13"/>
          <p:cNvSpPr txBox="1"/>
          <p:nvPr/>
        </p:nvSpPr>
        <p:spPr>
          <a:xfrm>
            <a:off x="7426922" y="2798627"/>
            <a:ext cx="10070786" cy="33203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798"/>
              </a:lnSpc>
            </a:pPr>
            <a:r>
              <a:rPr lang="en-US" sz="17100" dirty="0">
                <a:solidFill>
                  <a:srgbClr val="FF5D26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Warm Up!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 rot="5400000">
            <a:off x="2609849" y="-3107124"/>
            <a:ext cx="12895047" cy="18461255"/>
            <a:chOff x="0" y="0"/>
            <a:chExt cx="10591800" cy="15163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591800" cy="15163800"/>
            </a:xfrm>
            <a:custGeom>
              <a:avLst/>
              <a:gdLst/>
              <a:ahLst/>
              <a:cxnLst/>
              <a:rect l="l" t="t" r="r" b="b"/>
              <a:pathLst>
                <a:path w="10591800" h="15163800">
                  <a:moveTo>
                    <a:pt x="10591800" y="254000"/>
                  </a:moveTo>
                  <a:lnTo>
                    <a:pt x="10591800" y="14909800"/>
                  </a:lnTo>
                  <a:cubicBezTo>
                    <a:pt x="10591800" y="15050136"/>
                    <a:pt x="10478135" y="15163800"/>
                    <a:pt x="10337800" y="15163800"/>
                  </a:cubicBezTo>
                  <a:lnTo>
                    <a:pt x="254000" y="15163800"/>
                  </a:lnTo>
                  <a:cubicBezTo>
                    <a:pt x="113665" y="15163800"/>
                    <a:pt x="0" y="15050136"/>
                    <a:pt x="0" y="14909800"/>
                  </a:cubicBezTo>
                  <a:lnTo>
                    <a:pt x="0" y="254000"/>
                  </a:lnTo>
                  <a:cubicBezTo>
                    <a:pt x="0" y="113665"/>
                    <a:pt x="113665" y="0"/>
                    <a:pt x="254000" y="0"/>
                  </a:cubicBezTo>
                  <a:lnTo>
                    <a:pt x="10337800" y="0"/>
                  </a:lnTo>
                  <a:cubicBezTo>
                    <a:pt x="10478135" y="0"/>
                    <a:pt x="10591800" y="113665"/>
                    <a:pt x="10591800" y="254000"/>
                  </a:cubicBezTo>
                  <a:close/>
                </a:path>
              </a:pathLst>
            </a:custGeom>
            <a:blipFill>
              <a:blip r:embed="rId2"/>
              <a:stretch>
                <a:fillRect l="-207111" t="-62933" r="-158235" b="-122069"/>
              </a:stretch>
            </a:blipFill>
          </p:spPr>
          <p:txBody>
            <a:bodyPr/>
            <a:lstStyle/>
            <a:p>
              <a:endParaRPr lang="en-AU"/>
            </a:p>
          </p:txBody>
        </p:sp>
      </p:grpSp>
      <p:sp>
        <p:nvSpPr>
          <p:cNvPr id="4" name="Freeform 4"/>
          <p:cNvSpPr/>
          <p:nvPr/>
        </p:nvSpPr>
        <p:spPr>
          <a:xfrm>
            <a:off x="0" y="-324918"/>
            <a:ext cx="3676767" cy="845656"/>
          </a:xfrm>
          <a:custGeom>
            <a:avLst/>
            <a:gdLst/>
            <a:ahLst/>
            <a:cxnLst/>
            <a:rect l="l" t="t" r="r" b="b"/>
            <a:pathLst>
              <a:path w="3676767" h="845656">
                <a:moveTo>
                  <a:pt x="0" y="0"/>
                </a:moveTo>
                <a:lnTo>
                  <a:pt x="3676767" y="0"/>
                </a:lnTo>
                <a:lnTo>
                  <a:pt x="3676767" y="845656"/>
                </a:lnTo>
                <a:lnTo>
                  <a:pt x="0" y="8456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5" name="Freeform 5"/>
          <p:cNvSpPr/>
          <p:nvPr/>
        </p:nvSpPr>
        <p:spPr>
          <a:xfrm>
            <a:off x="3676767" y="-324918"/>
            <a:ext cx="3676767" cy="845656"/>
          </a:xfrm>
          <a:custGeom>
            <a:avLst/>
            <a:gdLst/>
            <a:ahLst/>
            <a:cxnLst/>
            <a:rect l="l" t="t" r="r" b="b"/>
            <a:pathLst>
              <a:path w="3676767" h="845656">
                <a:moveTo>
                  <a:pt x="0" y="0"/>
                </a:moveTo>
                <a:lnTo>
                  <a:pt x="3676766" y="0"/>
                </a:lnTo>
                <a:lnTo>
                  <a:pt x="3676766" y="845656"/>
                </a:lnTo>
                <a:lnTo>
                  <a:pt x="0" y="8456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6" name="Freeform 6"/>
          <p:cNvSpPr/>
          <p:nvPr/>
        </p:nvSpPr>
        <p:spPr>
          <a:xfrm>
            <a:off x="5639273" y="-324918"/>
            <a:ext cx="3676767" cy="845656"/>
          </a:xfrm>
          <a:custGeom>
            <a:avLst/>
            <a:gdLst/>
            <a:ahLst/>
            <a:cxnLst/>
            <a:rect l="l" t="t" r="r" b="b"/>
            <a:pathLst>
              <a:path w="3676767" h="845656">
                <a:moveTo>
                  <a:pt x="0" y="0"/>
                </a:moveTo>
                <a:lnTo>
                  <a:pt x="3676767" y="0"/>
                </a:lnTo>
                <a:lnTo>
                  <a:pt x="3676767" y="845656"/>
                </a:lnTo>
                <a:lnTo>
                  <a:pt x="0" y="8456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7" name="Freeform 7"/>
          <p:cNvSpPr/>
          <p:nvPr/>
        </p:nvSpPr>
        <p:spPr>
          <a:xfrm>
            <a:off x="8932586" y="-324918"/>
            <a:ext cx="3676767" cy="845656"/>
          </a:xfrm>
          <a:custGeom>
            <a:avLst/>
            <a:gdLst/>
            <a:ahLst/>
            <a:cxnLst/>
            <a:rect l="l" t="t" r="r" b="b"/>
            <a:pathLst>
              <a:path w="3676767" h="845656">
                <a:moveTo>
                  <a:pt x="0" y="0"/>
                </a:moveTo>
                <a:lnTo>
                  <a:pt x="3676766" y="0"/>
                </a:lnTo>
                <a:lnTo>
                  <a:pt x="3676766" y="845656"/>
                </a:lnTo>
                <a:lnTo>
                  <a:pt x="0" y="8456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8" name="Freeform 8"/>
          <p:cNvSpPr/>
          <p:nvPr/>
        </p:nvSpPr>
        <p:spPr>
          <a:xfrm>
            <a:off x="11983291" y="-324020"/>
            <a:ext cx="3676767" cy="845656"/>
          </a:xfrm>
          <a:custGeom>
            <a:avLst/>
            <a:gdLst/>
            <a:ahLst/>
            <a:cxnLst/>
            <a:rect l="l" t="t" r="r" b="b"/>
            <a:pathLst>
              <a:path w="3676767" h="845656">
                <a:moveTo>
                  <a:pt x="0" y="0"/>
                </a:moveTo>
                <a:lnTo>
                  <a:pt x="3676766" y="0"/>
                </a:lnTo>
                <a:lnTo>
                  <a:pt x="3676766" y="845656"/>
                </a:lnTo>
                <a:lnTo>
                  <a:pt x="0" y="8456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9" name="Freeform 9"/>
          <p:cNvSpPr/>
          <p:nvPr/>
        </p:nvSpPr>
        <p:spPr>
          <a:xfrm>
            <a:off x="15420917" y="-324918"/>
            <a:ext cx="3676767" cy="845656"/>
          </a:xfrm>
          <a:custGeom>
            <a:avLst/>
            <a:gdLst/>
            <a:ahLst/>
            <a:cxnLst/>
            <a:rect l="l" t="t" r="r" b="b"/>
            <a:pathLst>
              <a:path w="3676767" h="845656">
                <a:moveTo>
                  <a:pt x="0" y="0"/>
                </a:moveTo>
                <a:lnTo>
                  <a:pt x="3676766" y="0"/>
                </a:lnTo>
                <a:lnTo>
                  <a:pt x="3676766" y="845656"/>
                </a:lnTo>
                <a:lnTo>
                  <a:pt x="0" y="8456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10" name="Freeform 10"/>
          <p:cNvSpPr/>
          <p:nvPr/>
        </p:nvSpPr>
        <p:spPr>
          <a:xfrm rot="-5400000">
            <a:off x="-1956391" y="1533563"/>
            <a:ext cx="3983281" cy="916155"/>
          </a:xfrm>
          <a:custGeom>
            <a:avLst/>
            <a:gdLst/>
            <a:ahLst/>
            <a:cxnLst/>
            <a:rect l="l" t="t" r="r" b="b"/>
            <a:pathLst>
              <a:path w="3983281" h="916155">
                <a:moveTo>
                  <a:pt x="0" y="0"/>
                </a:moveTo>
                <a:lnTo>
                  <a:pt x="3983281" y="0"/>
                </a:lnTo>
                <a:lnTo>
                  <a:pt x="3983281" y="916155"/>
                </a:lnTo>
                <a:lnTo>
                  <a:pt x="0" y="91615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11" name="Freeform 11"/>
          <p:cNvSpPr/>
          <p:nvPr/>
        </p:nvSpPr>
        <p:spPr>
          <a:xfrm>
            <a:off x="0" y="3819642"/>
            <a:ext cx="18288000" cy="4206240"/>
          </a:xfrm>
          <a:custGeom>
            <a:avLst/>
            <a:gdLst/>
            <a:ahLst/>
            <a:cxnLst/>
            <a:rect l="l" t="t" r="r" b="b"/>
            <a:pathLst>
              <a:path w="18288000" h="4206240">
                <a:moveTo>
                  <a:pt x="0" y="0"/>
                </a:moveTo>
                <a:lnTo>
                  <a:pt x="18288000" y="0"/>
                </a:lnTo>
                <a:lnTo>
                  <a:pt x="18288000" y="4206240"/>
                </a:lnTo>
                <a:lnTo>
                  <a:pt x="0" y="42062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12" name="Freeform 12"/>
          <p:cNvSpPr/>
          <p:nvPr/>
        </p:nvSpPr>
        <p:spPr>
          <a:xfrm rot="-5400000">
            <a:off x="16331609" y="1533563"/>
            <a:ext cx="3983281" cy="916155"/>
          </a:xfrm>
          <a:custGeom>
            <a:avLst/>
            <a:gdLst/>
            <a:ahLst/>
            <a:cxnLst/>
            <a:rect l="l" t="t" r="r" b="b"/>
            <a:pathLst>
              <a:path w="3983281" h="916155">
                <a:moveTo>
                  <a:pt x="0" y="0"/>
                </a:moveTo>
                <a:lnTo>
                  <a:pt x="3983281" y="0"/>
                </a:lnTo>
                <a:lnTo>
                  <a:pt x="3983281" y="916155"/>
                </a:lnTo>
                <a:lnTo>
                  <a:pt x="0" y="91615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13" name="Freeform 13"/>
          <p:cNvSpPr/>
          <p:nvPr/>
        </p:nvSpPr>
        <p:spPr>
          <a:xfrm>
            <a:off x="172040" y="6419265"/>
            <a:ext cx="18288000" cy="4206240"/>
          </a:xfrm>
          <a:custGeom>
            <a:avLst/>
            <a:gdLst/>
            <a:ahLst/>
            <a:cxnLst/>
            <a:rect l="l" t="t" r="r" b="b"/>
            <a:pathLst>
              <a:path w="18288000" h="4206240">
                <a:moveTo>
                  <a:pt x="0" y="0"/>
                </a:moveTo>
                <a:lnTo>
                  <a:pt x="18288000" y="0"/>
                </a:lnTo>
                <a:lnTo>
                  <a:pt x="18288000" y="4206240"/>
                </a:lnTo>
                <a:lnTo>
                  <a:pt x="0" y="42062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grpSp>
        <p:nvGrpSpPr>
          <p:cNvPr id="14" name="Group 14"/>
          <p:cNvGrpSpPr/>
          <p:nvPr/>
        </p:nvGrpSpPr>
        <p:grpSpPr>
          <a:xfrm>
            <a:off x="17264413" y="9258300"/>
            <a:ext cx="876300" cy="876300"/>
            <a:chOff x="0" y="0"/>
            <a:chExt cx="1168400" cy="11684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168400" cy="1168400"/>
            </a:xfrm>
            <a:custGeom>
              <a:avLst/>
              <a:gdLst/>
              <a:ahLst/>
              <a:cxnLst/>
              <a:rect l="l" t="t" r="r" b="b"/>
              <a:pathLst>
                <a:path w="1168400" h="1168400">
                  <a:moveTo>
                    <a:pt x="0" y="0"/>
                  </a:moveTo>
                  <a:lnTo>
                    <a:pt x="1168400" y="0"/>
                  </a:lnTo>
                  <a:lnTo>
                    <a:pt x="1168400" y="1168400"/>
                  </a:lnTo>
                  <a:lnTo>
                    <a:pt x="0" y="1168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96375" y="167764"/>
              <a:ext cx="975650" cy="832872"/>
            </a:xfrm>
            <a:custGeom>
              <a:avLst/>
              <a:gdLst/>
              <a:ahLst/>
              <a:cxnLst/>
              <a:rect l="l" t="t" r="r" b="b"/>
              <a:pathLst>
                <a:path w="975650" h="832872">
                  <a:moveTo>
                    <a:pt x="0" y="0"/>
                  </a:moveTo>
                  <a:lnTo>
                    <a:pt x="975650" y="0"/>
                  </a:lnTo>
                  <a:lnTo>
                    <a:pt x="975650" y="832872"/>
                  </a:lnTo>
                  <a:lnTo>
                    <a:pt x="0" y="8328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</p:grpSp>
      <p:sp>
        <p:nvSpPr>
          <p:cNvPr id="17" name="Freeform 17"/>
          <p:cNvSpPr/>
          <p:nvPr/>
        </p:nvSpPr>
        <p:spPr>
          <a:xfrm>
            <a:off x="958090" y="1008179"/>
            <a:ext cx="16459613" cy="2324920"/>
          </a:xfrm>
          <a:custGeom>
            <a:avLst/>
            <a:gdLst/>
            <a:ahLst/>
            <a:cxnLst/>
            <a:rect l="l" t="t" r="r" b="b"/>
            <a:pathLst>
              <a:path w="16459613" h="2324920">
                <a:moveTo>
                  <a:pt x="0" y="0"/>
                </a:moveTo>
                <a:lnTo>
                  <a:pt x="16459613" y="0"/>
                </a:lnTo>
                <a:lnTo>
                  <a:pt x="16459613" y="2324920"/>
                </a:lnTo>
                <a:lnTo>
                  <a:pt x="0" y="232492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18" name="Freeform 18"/>
          <p:cNvSpPr/>
          <p:nvPr/>
        </p:nvSpPr>
        <p:spPr>
          <a:xfrm>
            <a:off x="8001851" y="6719060"/>
            <a:ext cx="1861469" cy="3415539"/>
          </a:xfrm>
          <a:custGeom>
            <a:avLst/>
            <a:gdLst/>
            <a:ahLst/>
            <a:cxnLst/>
            <a:rect l="l" t="t" r="r" b="b"/>
            <a:pathLst>
              <a:path w="1861469" h="3415539">
                <a:moveTo>
                  <a:pt x="0" y="0"/>
                </a:moveTo>
                <a:lnTo>
                  <a:pt x="1861469" y="0"/>
                </a:lnTo>
                <a:lnTo>
                  <a:pt x="1861469" y="3415540"/>
                </a:lnTo>
                <a:lnTo>
                  <a:pt x="0" y="341554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19" name="TextBox 19"/>
          <p:cNvSpPr txBox="1"/>
          <p:nvPr/>
        </p:nvSpPr>
        <p:spPr>
          <a:xfrm>
            <a:off x="243124" y="4910508"/>
            <a:ext cx="17875818" cy="1491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82"/>
              </a:lnSpc>
            </a:pPr>
            <a:r>
              <a:rPr lang="en-US" sz="4800" dirty="0">
                <a:solidFill>
                  <a:srgbClr val="12100B"/>
                </a:solidFill>
                <a:latin typeface="Comic Sans MS" panose="030F0702030302020204" pitchFamily="66" charset="0"/>
              </a:rPr>
              <a:t>Jack was invited to his friends birthday party, but pretended to be sick to go to another party.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6680644" y="3954706"/>
            <a:ext cx="4596956" cy="8207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381"/>
              </a:lnSpc>
            </a:pPr>
            <a:r>
              <a:rPr lang="en-US" sz="6077" u="sng" dirty="0">
                <a:solidFill>
                  <a:srgbClr val="FF5D26"/>
                </a:solidFill>
                <a:latin typeface="Comic Sans MS" panose="030F0702030302020204" pitchFamily="66" charset="0"/>
              </a:rPr>
              <a:t>SCENARIO: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2709327" y="795581"/>
            <a:ext cx="13279246" cy="22265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9300"/>
              </a:lnSpc>
            </a:pPr>
            <a:r>
              <a:rPr lang="en-US" sz="11500" dirty="0">
                <a:solidFill>
                  <a:srgbClr val="FBB911"/>
                </a:solidFill>
                <a:latin typeface="Comic Sans MS" panose="030F0702030302020204" pitchFamily="66" charset="0"/>
              </a:rPr>
              <a:t>HEADS or TAILS?</a:t>
            </a:r>
          </a:p>
        </p:txBody>
      </p:sp>
      <p:grpSp>
        <p:nvGrpSpPr>
          <p:cNvPr id="22" name="Group 22"/>
          <p:cNvGrpSpPr/>
          <p:nvPr/>
        </p:nvGrpSpPr>
        <p:grpSpPr>
          <a:xfrm>
            <a:off x="439499" y="6523275"/>
            <a:ext cx="4778739" cy="3715335"/>
            <a:chOff x="0" y="0"/>
            <a:chExt cx="6371652" cy="4953780"/>
          </a:xfrm>
        </p:grpSpPr>
        <p:sp>
          <p:nvSpPr>
            <p:cNvPr id="23" name="Freeform 23"/>
            <p:cNvSpPr/>
            <p:nvPr/>
          </p:nvSpPr>
          <p:spPr>
            <a:xfrm>
              <a:off x="4674982" y="0"/>
              <a:ext cx="1696670" cy="4953780"/>
            </a:xfrm>
            <a:custGeom>
              <a:avLst/>
              <a:gdLst/>
              <a:ahLst/>
              <a:cxnLst/>
              <a:rect l="l" t="t" r="r" b="b"/>
              <a:pathLst>
                <a:path w="1696670" h="4953780">
                  <a:moveTo>
                    <a:pt x="0" y="0"/>
                  </a:moveTo>
                  <a:lnTo>
                    <a:pt x="1696670" y="0"/>
                  </a:lnTo>
                  <a:lnTo>
                    <a:pt x="1696670" y="4953780"/>
                  </a:lnTo>
                  <a:lnTo>
                    <a:pt x="0" y="49537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grpSp>
          <p:nvGrpSpPr>
            <p:cNvPr id="24" name="Group 24"/>
            <p:cNvGrpSpPr/>
            <p:nvPr/>
          </p:nvGrpSpPr>
          <p:grpSpPr>
            <a:xfrm>
              <a:off x="0" y="0"/>
              <a:ext cx="4426411" cy="2137851"/>
              <a:chOff x="0" y="0"/>
              <a:chExt cx="1427994" cy="689687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8059"/>
                <a:ext cx="1420593" cy="673569"/>
              </a:xfrm>
              <a:custGeom>
                <a:avLst/>
                <a:gdLst/>
                <a:ahLst/>
                <a:cxnLst/>
                <a:rect l="l" t="t" r="r" b="b"/>
                <a:pathLst>
                  <a:path w="1420593" h="673569">
                    <a:moveTo>
                      <a:pt x="1415805" y="326441"/>
                    </a:moveTo>
                    <a:lnTo>
                      <a:pt x="1033784" y="2284"/>
                    </a:lnTo>
                    <a:cubicBezTo>
                      <a:pt x="1031585" y="419"/>
                      <a:pt x="1028503" y="0"/>
                      <a:pt x="1025886" y="1211"/>
                    </a:cubicBezTo>
                    <a:cubicBezTo>
                      <a:pt x="1023269" y="2423"/>
                      <a:pt x="1021594" y="5044"/>
                      <a:pt x="1021594" y="7928"/>
                    </a:cubicBezTo>
                    <a:lnTo>
                      <a:pt x="1021594" y="179154"/>
                    </a:lnTo>
                    <a:cubicBezTo>
                      <a:pt x="1021594" y="183394"/>
                      <a:pt x="1019910" y="187460"/>
                      <a:pt x="1016912" y="190459"/>
                    </a:cubicBezTo>
                    <a:cubicBezTo>
                      <a:pt x="1013914" y="193457"/>
                      <a:pt x="1009848" y="195141"/>
                      <a:pt x="1005608" y="195141"/>
                    </a:cubicBezTo>
                    <a:lnTo>
                      <a:pt x="15987" y="195141"/>
                    </a:lnTo>
                    <a:cubicBezTo>
                      <a:pt x="11747" y="195141"/>
                      <a:pt x="7681" y="196825"/>
                      <a:pt x="4682" y="199823"/>
                    </a:cubicBezTo>
                    <a:cubicBezTo>
                      <a:pt x="1684" y="202822"/>
                      <a:pt x="0" y="206888"/>
                      <a:pt x="0" y="211128"/>
                    </a:cubicBezTo>
                    <a:lnTo>
                      <a:pt x="0" y="462441"/>
                    </a:lnTo>
                    <a:cubicBezTo>
                      <a:pt x="0" y="466681"/>
                      <a:pt x="1684" y="470748"/>
                      <a:pt x="4682" y="473746"/>
                    </a:cubicBezTo>
                    <a:cubicBezTo>
                      <a:pt x="7681" y="476744"/>
                      <a:pt x="11747" y="478428"/>
                      <a:pt x="15987" y="478428"/>
                    </a:cubicBezTo>
                    <a:lnTo>
                      <a:pt x="1005608" y="478428"/>
                    </a:lnTo>
                    <a:cubicBezTo>
                      <a:pt x="1009848" y="478428"/>
                      <a:pt x="1013914" y="480113"/>
                      <a:pt x="1016912" y="483111"/>
                    </a:cubicBezTo>
                    <a:cubicBezTo>
                      <a:pt x="1019910" y="486109"/>
                      <a:pt x="1021594" y="490175"/>
                      <a:pt x="1021594" y="494415"/>
                    </a:cubicBezTo>
                    <a:lnTo>
                      <a:pt x="1021594" y="665641"/>
                    </a:lnTo>
                    <a:cubicBezTo>
                      <a:pt x="1021594" y="668525"/>
                      <a:pt x="1023269" y="671146"/>
                      <a:pt x="1025886" y="672358"/>
                    </a:cubicBezTo>
                    <a:cubicBezTo>
                      <a:pt x="1028503" y="673569"/>
                      <a:pt x="1031585" y="673151"/>
                      <a:pt x="1033784" y="671285"/>
                    </a:cubicBezTo>
                    <a:lnTo>
                      <a:pt x="1415805" y="347128"/>
                    </a:lnTo>
                    <a:cubicBezTo>
                      <a:pt x="1418842" y="344551"/>
                      <a:pt x="1420593" y="340768"/>
                      <a:pt x="1420593" y="336785"/>
                    </a:cubicBezTo>
                    <a:cubicBezTo>
                      <a:pt x="1420593" y="332801"/>
                      <a:pt x="1418842" y="329019"/>
                      <a:pt x="1415805" y="326441"/>
                    </a:cubicBezTo>
                    <a:close/>
                  </a:path>
                </a:pathLst>
              </a:custGeom>
              <a:solidFill>
                <a:srgbClr val="8CC5BF"/>
              </a:solidFill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26" name="TextBox 26"/>
              <p:cNvSpPr txBox="1"/>
              <p:nvPr/>
            </p:nvSpPr>
            <p:spPr>
              <a:xfrm>
                <a:off x="0" y="165100"/>
                <a:ext cx="1326394" cy="321387"/>
              </a:xfrm>
              <a:prstGeom prst="rect">
                <a:avLst/>
              </a:prstGeom>
            </p:spPr>
            <p:txBody>
              <a:bodyPr lIns="107695" tIns="107695" rIns="107695" bIns="107695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7" name="TextBox 27"/>
            <p:cNvSpPr txBox="1"/>
            <p:nvPr/>
          </p:nvSpPr>
          <p:spPr>
            <a:xfrm>
              <a:off x="334707" y="609892"/>
              <a:ext cx="3448728" cy="6972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503"/>
                </a:lnSpc>
              </a:pPr>
              <a:r>
                <a:rPr lang="en-US" sz="2800" dirty="0">
                  <a:solidFill>
                    <a:srgbClr val="FFFFFF"/>
                  </a:solidFill>
                  <a:latin typeface="Comic Sans MS" panose="030F0702030302020204" pitchFamily="66" charset="0"/>
                </a:rPr>
                <a:t>Honest HEADS</a:t>
              </a:r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11983291" y="6463619"/>
            <a:ext cx="5058624" cy="3572436"/>
            <a:chOff x="0" y="0"/>
            <a:chExt cx="6744831" cy="4763249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2310176" cy="4763249"/>
            </a:xfrm>
            <a:custGeom>
              <a:avLst/>
              <a:gdLst/>
              <a:ahLst/>
              <a:cxnLst/>
              <a:rect l="l" t="t" r="r" b="b"/>
              <a:pathLst>
                <a:path w="2310176" h="4763249">
                  <a:moveTo>
                    <a:pt x="0" y="0"/>
                  </a:moveTo>
                  <a:lnTo>
                    <a:pt x="2310176" y="0"/>
                  </a:lnTo>
                  <a:lnTo>
                    <a:pt x="2310176" y="4763249"/>
                  </a:lnTo>
                  <a:lnTo>
                    <a:pt x="0" y="47632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grpSp>
          <p:nvGrpSpPr>
            <p:cNvPr id="30" name="Group 30"/>
            <p:cNvGrpSpPr/>
            <p:nvPr/>
          </p:nvGrpSpPr>
          <p:grpSpPr>
            <a:xfrm rot="-10800000">
              <a:off x="2310176" y="1856699"/>
              <a:ext cx="4434655" cy="2206649"/>
              <a:chOff x="0" y="0"/>
              <a:chExt cx="1386049" cy="689687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0" y="8214"/>
                <a:ext cx="1378506" cy="673260"/>
              </a:xfrm>
              <a:custGeom>
                <a:avLst/>
                <a:gdLst/>
                <a:ahLst/>
                <a:cxnLst/>
                <a:rect l="l" t="t" r="r" b="b"/>
                <a:pathLst>
                  <a:path w="1378506" h="673260">
                    <a:moveTo>
                      <a:pt x="1373625" y="326087"/>
                    </a:moveTo>
                    <a:lnTo>
                      <a:pt x="992073" y="2328"/>
                    </a:lnTo>
                    <a:cubicBezTo>
                      <a:pt x="989832" y="427"/>
                      <a:pt x="986691" y="0"/>
                      <a:pt x="984024" y="1235"/>
                    </a:cubicBezTo>
                    <a:cubicBezTo>
                      <a:pt x="981356" y="2469"/>
                      <a:pt x="979649" y="5141"/>
                      <a:pt x="979649" y="8080"/>
                    </a:cubicBezTo>
                    <a:lnTo>
                      <a:pt x="979649" y="178692"/>
                    </a:lnTo>
                    <a:cubicBezTo>
                      <a:pt x="979649" y="187691"/>
                      <a:pt x="972354" y="194986"/>
                      <a:pt x="963355" y="194986"/>
                    </a:cubicBezTo>
                    <a:lnTo>
                      <a:pt x="16294" y="194986"/>
                    </a:lnTo>
                    <a:cubicBezTo>
                      <a:pt x="7295" y="194986"/>
                      <a:pt x="0" y="202281"/>
                      <a:pt x="0" y="211280"/>
                    </a:cubicBezTo>
                    <a:lnTo>
                      <a:pt x="0" y="461979"/>
                    </a:lnTo>
                    <a:cubicBezTo>
                      <a:pt x="0" y="470978"/>
                      <a:pt x="7295" y="478273"/>
                      <a:pt x="16294" y="478273"/>
                    </a:cubicBezTo>
                    <a:lnTo>
                      <a:pt x="963355" y="478273"/>
                    </a:lnTo>
                    <a:cubicBezTo>
                      <a:pt x="967677" y="478273"/>
                      <a:pt x="971821" y="479990"/>
                      <a:pt x="974877" y="483046"/>
                    </a:cubicBezTo>
                    <a:cubicBezTo>
                      <a:pt x="977933" y="486101"/>
                      <a:pt x="979649" y="490246"/>
                      <a:pt x="979649" y="494567"/>
                    </a:cubicBezTo>
                    <a:lnTo>
                      <a:pt x="979649" y="665179"/>
                    </a:lnTo>
                    <a:cubicBezTo>
                      <a:pt x="979649" y="668118"/>
                      <a:pt x="981356" y="670790"/>
                      <a:pt x="984024" y="672025"/>
                    </a:cubicBezTo>
                    <a:cubicBezTo>
                      <a:pt x="986691" y="673260"/>
                      <a:pt x="989832" y="672833"/>
                      <a:pt x="992073" y="670931"/>
                    </a:cubicBezTo>
                    <a:lnTo>
                      <a:pt x="1373625" y="347172"/>
                    </a:lnTo>
                    <a:cubicBezTo>
                      <a:pt x="1376721" y="344545"/>
                      <a:pt x="1378506" y="340690"/>
                      <a:pt x="1378506" y="336630"/>
                    </a:cubicBezTo>
                    <a:cubicBezTo>
                      <a:pt x="1378506" y="332569"/>
                      <a:pt x="1376721" y="328714"/>
                      <a:pt x="1373625" y="326087"/>
                    </a:cubicBezTo>
                    <a:close/>
                  </a:path>
                </a:pathLst>
              </a:custGeom>
              <a:solidFill>
                <a:srgbClr val="87B4C9"/>
              </a:solidFill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32" name="TextBox 32"/>
              <p:cNvSpPr txBox="1"/>
              <p:nvPr/>
            </p:nvSpPr>
            <p:spPr>
              <a:xfrm>
                <a:off x="0" y="165100"/>
                <a:ext cx="1284449" cy="321387"/>
              </a:xfrm>
              <a:prstGeom prst="rect">
                <a:avLst/>
              </a:prstGeom>
            </p:spPr>
            <p:txBody>
              <a:bodyPr lIns="41014" tIns="41014" rIns="41014" bIns="41014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sp>
          <p:nvSpPr>
            <p:cNvPr id="33" name="TextBox 33"/>
            <p:cNvSpPr txBox="1"/>
            <p:nvPr/>
          </p:nvSpPr>
          <p:spPr>
            <a:xfrm>
              <a:off x="2866308" y="2490509"/>
              <a:ext cx="3878522" cy="7100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648"/>
                </a:lnSpc>
              </a:pPr>
              <a:r>
                <a:rPr lang="en-US" sz="2800" dirty="0">
                  <a:solidFill>
                    <a:srgbClr val="FFFFFF"/>
                  </a:solidFill>
                  <a:latin typeface="Comic Sans MS" panose="030F0702030302020204" pitchFamily="66" charset="0"/>
                </a:rPr>
                <a:t>Dishonest TAILS</a:t>
              </a:r>
            </a:p>
          </p:txBody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-2767769" y="-2078919"/>
            <a:ext cx="26123480" cy="18247054"/>
            <a:chOff x="0" y="0"/>
            <a:chExt cx="15163800" cy="10591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5163800" cy="10591800"/>
            </a:xfrm>
            <a:custGeom>
              <a:avLst/>
              <a:gdLst/>
              <a:ahLst/>
              <a:cxnLst/>
              <a:rect l="l" t="t" r="r" b="b"/>
              <a:pathLst>
                <a:path w="15163800" h="10591800">
                  <a:moveTo>
                    <a:pt x="15163800" y="254000"/>
                  </a:moveTo>
                  <a:lnTo>
                    <a:pt x="15163800" y="10337800"/>
                  </a:lnTo>
                  <a:cubicBezTo>
                    <a:pt x="15163800" y="10478135"/>
                    <a:pt x="15050136" y="10591800"/>
                    <a:pt x="14909800" y="10591800"/>
                  </a:cubicBezTo>
                  <a:lnTo>
                    <a:pt x="254000" y="10591800"/>
                  </a:lnTo>
                  <a:cubicBezTo>
                    <a:pt x="113665" y="10591800"/>
                    <a:pt x="0" y="10478135"/>
                    <a:pt x="0" y="10337800"/>
                  </a:cubicBezTo>
                  <a:lnTo>
                    <a:pt x="0" y="254000"/>
                  </a:lnTo>
                  <a:cubicBezTo>
                    <a:pt x="0" y="113665"/>
                    <a:pt x="113665" y="0"/>
                    <a:pt x="254000" y="0"/>
                  </a:cubicBezTo>
                  <a:lnTo>
                    <a:pt x="14909800" y="0"/>
                  </a:lnTo>
                  <a:cubicBezTo>
                    <a:pt x="15050136" y="0"/>
                    <a:pt x="15163800" y="113665"/>
                    <a:pt x="15163800" y="254000"/>
                  </a:cubicBezTo>
                  <a:close/>
                </a:path>
              </a:pathLst>
            </a:custGeom>
            <a:blipFill>
              <a:blip r:embed="rId2"/>
              <a:stretch>
                <a:fillRect l="-96946" t="-69006" r="-90637" b="-191998"/>
              </a:stretch>
            </a:blipFill>
          </p:spPr>
          <p:txBody>
            <a:bodyPr/>
            <a:lstStyle/>
            <a:p>
              <a:endParaRPr lang="en-AU"/>
            </a:p>
          </p:txBody>
        </p:sp>
      </p:grpSp>
      <p:sp>
        <p:nvSpPr>
          <p:cNvPr id="4" name="Freeform 4"/>
          <p:cNvSpPr/>
          <p:nvPr/>
        </p:nvSpPr>
        <p:spPr>
          <a:xfrm>
            <a:off x="4424984" y="424484"/>
            <a:ext cx="9438031" cy="9438031"/>
          </a:xfrm>
          <a:custGeom>
            <a:avLst/>
            <a:gdLst/>
            <a:ahLst/>
            <a:cxnLst/>
            <a:rect l="l" t="t" r="r" b="b"/>
            <a:pathLst>
              <a:path w="9438031" h="9438031">
                <a:moveTo>
                  <a:pt x="0" y="0"/>
                </a:moveTo>
                <a:lnTo>
                  <a:pt x="9438032" y="0"/>
                </a:lnTo>
                <a:lnTo>
                  <a:pt x="9438032" y="9438032"/>
                </a:lnTo>
                <a:lnTo>
                  <a:pt x="0" y="943803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grpSp>
        <p:nvGrpSpPr>
          <p:cNvPr id="5" name="Group 5"/>
          <p:cNvGrpSpPr/>
          <p:nvPr/>
        </p:nvGrpSpPr>
        <p:grpSpPr>
          <a:xfrm>
            <a:off x="17273938" y="9258300"/>
            <a:ext cx="876300" cy="876300"/>
            <a:chOff x="0" y="0"/>
            <a:chExt cx="1168400" cy="11684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168400" cy="1168400"/>
            </a:xfrm>
            <a:custGeom>
              <a:avLst/>
              <a:gdLst/>
              <a:ahLst/>
              <a:cxnLst/>
              <a:rect l="l" t="t" r="r" b="b"/>
              <a:pathLst>
                <a:path w="1168400" h="1168400">
                  <a:moveTo>
                    <a:pt x="0" y="0"/>
                  </a:moveTo>
                  <a:lnTo>
                    <a:pt x="1168400" y="0"/>
                  </a:lnTo>
                  <a:lnTo>
                    <a:pt x="1168400" y="1168400"/>
                  </a:lnTo>
                  <a:lnTo>
                    <a:pt x="0" y="1168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7" name="Freeform 7"/>
            <p:cNvSpPr/>
            <p:nvPr/>
          </p:nvSpPr>
          <p:spPr>
            <a:xfrm>
              <a:off x="96375" y="167764"/>
              <a:ext cx="975650" cy="832872"/>
            </a:xfrm>
            <a:custGeom>
              <a:avLst/>
              <a:gdLst/>
              <a:ahLst/>
              <a:cxnLst/>
              <a:rect l="l" t="t" r="r" b="b"/>
              <a:pathLst>
                <a:path w="975650" h="832872">
                  <a:moveTo>
                    <a:pt x="0" y="0"/>
                  </a:moveTo>
                  <a:lnTo>
                    <a:pt x="975650" y="0"/>
                  </a:lnTo>
                  <a:lnTo>
                    <a:pt x="975650" y="832872"/>
                  </a:lnTo>
                  <a:lnTo>
                    <a:pt x="0" y="8328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4861796" y="2360208"/>
            <a:ext cx="9001219" cy="36697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746"/>
              </a:lnSpc>
            </a:pPr>
            <a:r>
              <a:rPr lang="en-US" sz="16300" dirty="0">
                <a:solidFill>
                  <a:srgbClr val="000000"/>
                </a:solidFill>
                <a:latin typeface="Comic Sans MS" panose="030F0702030302020204" pitchFamily="66" charset="0"/>
              </a:rPr>
              <a:t>YOU DO</a:t>
            </a:r>
          </a:p>
        </p:txBody>
      </p:sp>
      <p:sp>
        <p:nvSpPr>
          <p:cNvPr id="9" name="Freeform 9"/>
          <p:cNvSpPr/>
          <p:nvPr/>
        </p:nvSpPr>
        <p:spPr>
          <a:xfrm>
            <a:off x="10293971" y="6076486"/>
            <a:ext cx="1246583" cy="1179060"/>
          </a:xfrm>
          <a:custGeom>
            <a:avLst/>
            <a:gdLst/>
            <a:ahLst/>
            <a:cxnLst/>
            <a:rect l="l" t="t" r="r" b="b"/>
            <a:pathLst>
              <a:path w="1246583" h="1179060">
                <a:moveTo>
                  <a:pt x="0" y="0"/>
                </a:moveTo>
                <a:lnTo>
                  <a:pt x="1246583" y="0"/>
                </a:lnTo>
                <a:lnTo>
                  <a:pt x="1246583" y="1179060"/>
                </a:lnTo>
                <a:lnTo>
                  <a:pt x="0" y="117906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10" name="Freeform 10"/>
          <p:cNvSpPr/>
          <p:nvPr/>
        </p:nvSpPr>
        <p:spPr>
          <a:xfrm>
            <a:off x="5930936" y="1602679"/>
            <a:ext cx="6377453" cy="1379849"/>
          </a:xfrm>
          <a:custGeom>
            <a:avLst/>
            <a:gdLst/>
            <a:ahLst/>
            <a:cxnLst/>
            <a:rect l="l" t="t" r="r" b="b"/>
            <a:pathLst>
              <a:path w="6377453" h="1379849">
                <a:moveTo>
                  <a:pt x="0" y="0"/>
                </a:moveTo>
                <a:lnTo>
                  <a:pt x="6377453" y="0"/>
                </a:lnTo>
                <a:lnTo>
                  <a:pt x="6377453" y="1379849"/>
                </a:lnTo>
                <a:lnTo>
                  <a:pt x="0" y="137984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11" name="TextBox 11"/>
          <p:cNvSpPr txBox="1"/>
          <p:nvPr/>
        </p:nvSpPr>
        <p:spPr>
          <a:xfrm>
            <a:off x="6128278" y="5795234"/>
            <a:ext cx="4157226" cy="12705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756"/>
              </a:lnSpc>
            </a:pPr>
            <a:r>
              <a:rPr lang="en-US" sz="7200" dirty="0">
                <a:solidFill>
                  <a:srgbClr val="000000"/>
                </a:solidFill>
                <a:latin typeface="Comic Sans MS" panose="030F0702030302020204" pitchFamily="66" charset="0"/>
              </a:rPr>
              <a:t>I support</a:t>
            </a:r>
          </a:p>
        </p:txBody>
      </p:sp>
      <p:sp>
        <p:nvSpPr>
          <p:cNvPr id="12" name="Freeform 12"/>
          <p:cNvSpPr/>
          <p:nvPr/>
        </p:nvSpPr>
        <p:spPr>
          <a:xfrm>
            <a:off x="7196800" y="7602426"/>
            <a:ext cx="3848392" cy="1279590"/>
          </a:xfrm>
          <a:custGeom>
            <a:avLst/>
            <a:gdLst/>
            <a:ahLst/>
            <a:cxnLst/>
            <a:rect l="l" t="t" r="r" b="b"/>
            <a:pathLst>
              <a:path w="3848392" h="1279590">
                <a:moveTo>
                  <a:pt x="0" y="0"/>
                </a:moveTo>
                <a:lnTo>
                  <a:pt x="3848393" y="0"/>
                </a:lnTo>
                <a:lnTo>
                  <a:pt x="3848393" y="1279590"/>
                </a:lnTo>
                <a:lnTo>
                  <a:pt x="0" y="127959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90000"/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663300" y="4203330"/>
            <a:ext cx="10754306" cy="5377153"/>
          </a:xfrm>
          <a:custGeom>
            <a:avLst/>
            <a:gdLst/>
            <a:ahLst/>
            <a:cxnLst/>
            <a:rect l="l" t="t" r="r" b="b"/>
            <a:pathLst>
              <a:path w="10754306" h="5377153">
                <a:moveTo>
                  <a:pt x="0" y="0"/>
                </a:moveTo>
                <a:lnTo>
                  <a:pt x="10754306" y="0"/>
                </a:lnTo>
                <a:lnTo>
                  <a:pt x="10754306" y="5377153"/>
                </a:lnTo>
                <a:lnTo>
                  <a:pt x="0" y="53771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 rot="5400000">
            <a:off x="2893696" y="-3153578"/>
            <a:ext cx="13407459" cy="19194852"/>
            <a:chOff x="0" y="0"/>
            <a:chExt cx="10591800" cy="15163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0591800" cy="15163800"/>
            </a:xfrm>
            <a:custGeom>
              <a:avLst/>
              <a:gdLst/>
              <a:ahLst/>
              <a:cxnLst/>
              <a:rect l="l" t="t" r="r" b="b"/>
              <a:pathLst>
                <a:path w="10591800" h="15163800">
                  <a:moveTo>
                    <a:pt x="10591800" y="254000"/>
                  </a:moveTo>
                  <a:lnTo>
                    <a:pt x="10591800" y="14909800"/>
                  </a:lnTo>
                  <a:cubicBezTo>
                    <a:pt x="10591800" y="15050136"/>
                    <a:pt x="10478135" y="15163800"/>
                    <a:pt x="10337800" y="15163800"/>
                  </a:cubicBezTo>
                  <a:lnTo>
                    <a:pt x="254000" y="15163800"/>
                  </a:lnTo>
                  <a:cubicBezTo>
                    <a:pt x="113665" y="15163800"/>
                    <a:pt x="0" y="15050136"/>
                    <a:pt x="0" y="14909800"/>
                  </a:cubicBezTo>
                  <a:lnTo>
                    <a:pt x="0" y="254000"/>
                  </a:lnTo>
                  <a:cubicBezTo>
                    <a:pt x="0" y="113665"/>
                    <a:pt x="113665" y="0"/>
                    <a:pt x="254000" y="0"/>
                  </a:cubicBezTo>
                  <a:lnTo>
                    <a:pt x="10337800" y="0"/>
                  </a:lnTo>
                  <a:cubicBezTo>
                    <a:pt x="10478135" y="0"/>
                    <a:pt x="10591800" y="113665"/>
                    <a:pt x="10591800" y="254000"/>
                  </a:cubicBezTo>
                  <a:close/>
                </a:path>
              </a:pathLst>
            </a:custGeom>
            <a:blipFill>
              <a:blip r:embed="rId4"/>
              <a:stretch>
                <a:fillRect l="-182733" t="-56316" r="-182613" b="-128686"/>
              </a:stretch>
            </a:blipFill>
          </p:spPr>
          <p:txBody>
            <a:bodyPr/>
            <a:lstStyle/>
            <a:p>
              <a:endParaRPr lang="en-AU"/>
            </a:p>
          </p:txBody>
        </p:sp>
      </p:grpSp>
      <p:sp>
        <p:nvSpPr>
          <p:cNvPr id="5" name="Freeform 5"/>
          <p:cNvSpPr/>
          <p:nvPr/>
        </p:nvSpPr>
        <p:spPr>
          <a:xfrm>
            <a:off x="824631" y="787080"/>
            <a:ext cx="14069445" cy="8793403"/>
          </a:xfrm>
          <a:custGeom>
            <a:avLst/>
            <a:gdLst/>
            <a:ahLst/>
            <a:cxnLst/>
            <a:rect l="l" t="t" r="r" b="b"/>
            <a:pathLst>
              <a:path w="14069445" h="8793403">
                <a:moveTo>
                  <a:pt x="0" y="0"/>
                </a:moveTo>
                <a:lnTo>
                  <a:pt x="14069444" y="0"/>
                </a:lnTo>
                <a:lnTo>
                  <a:pt x="14069444" y="8793403"/>
                </a:lnTo>
                <a:lnTo>
                  <a:pt x="0" y="879340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6" name="Freeform 6"/>
          <p:cNvSpPr/>
          <p:nvPr/>
        </p:nvSpPr>
        <p:spPr>
          <a:xfrm>
            <a:off x="3473203" y="787080"/>
            <a:ext cx="14069445" cy="8793403"/>
          </a:xfrm>
          <a:custGeom>
            <a:avLst/>
            <a:gdLst/>
            <a:ahLst/>
            <a:cxnLst/>
            <a:rect l="l" t="t" r="r" b="b"/>
            <a:pathLst>
              <a:path w="14069445" h="8793403">
                <a:moveTo>
                  <a:pt x="0" y="0"/>
                </a:moveTo>
                <a:lnTo>
                  <a:pt x="14069445" y="0"/>
                </a:lnTo>
                <a:lnTo>
                  <a:pt x="14069445" y="8793403"/>
                </a:lnTo>
                <a:lnTo>
                  <a:pt x="0" y="879340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grpSp>
        <p:nvGrpSpPr>
          <p:cNvPr id="7" name="Group 7"/>
          <p:cNvGrpSpPr/>
          <p:nvPr/>
        </p:nvGrpSpPr>
        <p:grpSpPr>
          <a:xfrm>
            <a:off x="17264413" y="9258300"/>
            <a:ext cx="876300" cy="876300"/>
            <a:chOff x="0" y="0"/>
            <a:chExt cx="1168400" cy="11684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168400" cy="1168400"/>
            </a:xfrm>
            <a:custGeom>
              <a:avLst/>
              <a:gdLst/>
              <a:ahLst/>
              <a:cxnLst/>
              <a:rect l="l" t="t" r="r" b="b"/>
              <a:pathLst>
                <a:path w="1168400" h="1168400">
                  <a:moveTo>
                    <a:pt x="0" y="0"/>
                  </a:moveTo>
                  <a:lnTo>
                    <a:pt x="1168400" y="0"/>
                  </a:lnTo>
                  <a:lnTo>
                    <a:pt x="1168400" y="1168400"/>
                  </a:lnTo>
                  <a:lnTo>
                    <a:pt x="0" y="1168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9" name="Freeform 9"/>
            <p:cNvSpPr/>
            <p:nvPr/>
          </p:nvSpPr>
          <p:spPr>
            <a:xfrm>
              <a:off x="96375" y="167764"/>
              <a:ext cx="975650" cy="832872"/>
            </a:xfrm>
            <a:custGeom>
              <a:avLst/>
              <a:gdLst/>
              <a:ahLst/>
              <a:cxnLst/>
              <a:rect l="l" t="t" r="r" b="b"/>
              <a:pathLst>
                <a:path w="975650" h="832872">
                  <a:moveTo>
                    <a:pt x="0" y="0"/>
                  </a:moveTo>
                  <a:lnTo>
                    <a:pt x="975650" y="0"/>
                  </a:lnTo>
                  <a:lnTo>
                    <a:pt x="975650" y="832872"/>
                  </a:lnTo>
                  <a:lnTo>
                    <a:pt x="0" y="8328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</p:grpSp>
      <p:sp>
        <p:nvSpPr>
          <p:cNvPr id="10" name="Freeform 10"/>
          <p:cNvSpPr/>
          <p:nvPr/>
        </p:nvSpPr>
        <p:spPr>
          <a:xfrm>
            <a:off x="11260999" y="158216"/>
            <a:ext cx="5998301" cy="9976384"/>
          </a:xfrm>
          <a:custGeom>
            <a:avLst/>
            <a:gdLst/>
            <a:ahLst/>
            <a:cxnLst/>
            <a:rect l="l" t="t" r="r" b="b"/>
            <a:pathLst>
              <a:path w="5998301" h="9976384">
                <a:moveTo>
                  <a:pt x="0" y="0"/>
                </a:moveTo>
                <a:lnTo>
                  <a:pt x="5998301" y="0"/>
                </a:lnTo>
                <a:lnTo>
                  <a:pt x="5998301" y="9976384"/>
                </a:lnTo>
                <a:lnTo>
                  <a:pt x="0" y="997638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11" name="TextBox 11"/>
          <p:cNvSpPr txBox="1"/>
          <p:nvPr/>
        </p:nvSpPr>
        <p:spPr>
          <a:xfrm>
            <a:off x="1697819" y="1328275"/>
            <a:ext cx="8954936" cy="11586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99"/>
              </a:lnSpc>
            </a:pPr>
            <a:r>
              <a:rPr lang="en-US" sz="9999" spc="749" dirty="0">
                <a:solidFill>
                  <a:srgbClr val="8DB553"/>
                </a:solidFill>
                <a:latin typeface="Comic Sans MS" panose="030F0702030302020204" pitchFamily="66" charset="0"/>
              </a:rPr>
              <a:t>Get Sorting!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1870394" y="2871324"/>
            <a:ext cx="8782360" cy="6451028"/>
            <a:chOff x="0" y="0"/>
            <a:chExt cx="11709814" cy="8601371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11709814" cy="8601371"/>
              <a:chOff x="0" y="0"/>
              <a:chExt cx="3396938" cy="2495199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3396938" cy="2495199"/>
              </a:xfrm>
              <a:custGeom>
                <a:avLst/>
                <a:gdLst/>
                <a:ahLst/>
                <a:cxnLst/>
                <a:rect l="l" t="t" r="r" b="b"/>
                <a:pathLst>
                  <a:path w="3396938" h="2495199">
                    <a:moveTo>
                      <a:pt x="19394" y="0"/>
                    </a:moveTo>
                    <a:lnTo>
                      <a:pt x="3377544" y="0"/>
                    </a:lnTo>
                    <a:cubicBezTo>
                      <a:pt x="3388255" y="0"/>
                      <a:pt x="3396938" y="8683"/>
                      <a:pt x="3396938" y="19394"/>
                    </a:cubicBezTo>
                    <a:lnTo>
                      <a:pt x="3396938" y="2475806"/>
                    </a:lnTo>
                    <a:cubicBezTo>
                      <a:pt x="3396938" y="2486517"/>
                      <a:pt x="3388255" y="2495199"/>
                      <a:pt x="3377544" y="2495199"/>
                    </a:cubicBezTo>
                    <a:lnTo>
                      <a:pt x="19394" y="2495199"/>
                    </a:lnTo>
                    <a:cubicBezTo>
                      <a:pt x="8683" y="2495199"/>
                      <a:pt x="0" y="2486517"/>
                      <a:pt x="0" y="2475806"/>
                    </a:cubicBezTo>
                    <a:lnTo>
                      <a:pt x="0" y="19394"/>
                    </a:lnTo>
                    <a:cubicBezTo>
                      <a:pt x="0" y="8683"/>
                      <a:pt x="8683" y="0"/>
                      <a:pt x="19394" y="0"/>
                    </a:cubicBezTo>
                    <a:close/>
                  </a:path>
                </a:pathLst>
              </a:custGeom>
              <a:solidFill>
                <a:srgbClr val="EACCC2">
                  <a:alpha val="40000"/>
                </a:srgbClr>
              </a:solidFill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0" y="-47625"/>
                <a:ext cx="3396938" cy="2542824"/>
              </a:xfrm>
              <a:prstGeom prst="rect">
                <a:avLst/>
              </a:prstGeom>
            </p:spPr>
            <p:txBody>
              <a:bodyPr lIns="56464" tIns="56464" rIns="56464" bIns="56464" rtlCol="0" anchor="ctr"/>
              <a:lstStyle/>
              <a:p>
                <a:pPr algn="ctr">
                  <a:lnSpc>
                    <a:spcPts val="1679"/>
                  </a:lnSpc>
                </a:pPr>
                <a:endParaRPr/>
              </a:p>
            </p:txBody>
          </p:sp>
        </p:grpSp>
        <p:grpSp>
          <p:nvGrpSpPr>
            <p:cNvPr id="16" name="Group 16"/>
            <p:cNvGrpSpPr/>
            <p:nvPr/>
          </p:nvGrpSpPr>
          <p:grpSpPr>
            <a:xfrm>
              <a:off x="450134" y="409498"/>
              <a:ext cx="10809546" cy="7808162"/>
              <a:chOff x="0" y="0"/>
              <a:chExt cx="3135776" cy="2265095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3135776" cy="2265095"/>
              </a:xfrm>
              <a:custGeom>
                <a:avLst/>
                <a:gdLst/>
                <a:ahLst/>
                <a:cxnLst/>
                <a:rect l="l" t="t" r="r" b="b"/>
                <a:pathLst>
                  <a:path w="3135776" h="2265095">
                    <a:moveTo>
                      <a:pt x="21009" y="0"/>
                    </a:moveTo>
                    <a:lnTo>
                      <a:pt x="3114767" y="0"/>
                    </a:lnTo>
                    <a:cubicBezTo>
                      <a:pt x="3126370" y="0"/>
                      <a:pt x="3135776" y="9406"/>
                      <a:pt x="3135776" y="21009"/>
                    </a:cubicBezTo>
                    <a:lnTo>
                      <a:pt x="3135776" y="2244086"/>
                    </a:lnTo>
                    <a:cubicBezTo>
                      <a:pt x="3135776" y="2249658"/>
                      <a:pt x="3133562" y="2255002"/>
                      <a:pt x="3129623" y="2258941"/>
                    </a:cubicBezTo>
                    <a:cubicBezTo>
                      <a:pt x="3125683" y="2262881"/>
                      <a:pt x="3120339" y="2265095"/>
                      <a:pt x="3114767" y="2265095"/>
                    </a:cubicBezTo>
                    <a:lnTo>
                      <a:pt x="21009" y="2265095"/>
                    </a:lnTo>
                    <a:cubicBezTo>
                      <a:pt x="15437" y="2265095"/>
                      <a:pt x="10093" y="2262881"/>
                      <a:pt x="6153" y="2258941"/>
                    </a:cubicBezTo>
                    <a:cubicBezTo>
                      <a:pt x="2213" y="2255002"/>
                      <a:pt x="0" y="2249658"/>
                      <a:pt x="0" y="2244086"/>
                    </a:cubicBezTo>
                    <a:lnTo>
                      <a:pt x="0" y="21009"/>
                    </a:lnTo>
                    <a:cubicBezTo>
                      <a:pt x="0" y="15437"/>
                      <a:pt x="2213" y="10093"/>
                      <a:pt x="6153" y="6153"/>
                    </a:cubicBezTo>
                    <a:cubicBezTo>
                      <a:pt x="10093" y="2213"/>
                      <a:pt x="15437" y="0"/>
                      <a:pt x="21009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18" name="TextBox 18"/>
              <p:cNvSpPr txBox="1"/>
              <p:nvPr/>
            </p:nvSpPr>
            <p:spPr>
              <a:xfrm>
                <a:off x="0" y="-47625"/>
                <a:ext cx="3135776" cy="2312720"/>
              </a:xfrm>
              <a:prstGeom prst="rect">
                <a:avLst/>
              </a:prstGeom>
            </p:spPr>
            <p:txBody>
              <a:bodyPr lIns="56464" tIns="56464" rIns="56464" bIns="56464" rtlCol="0" anchor="ctr"/>
              <a:lstStyle/>
              <a:p>
                <a:pPr algn="ctr">
                  <a:lnSpc>
                    <a:spcPts val="1679"/>
                  </a:lnSpc>
                </a:pPr>
                <a:endParaRPr/>
              </a:p>
            </p:txBody>
          </p:sp>
        </p:grpSp>
      </p:grpSp>
      <p:sp>
        <p:nvSpPr>
          <p:cNvPr id="19" name="TextBox 19"/>
          <p:cNvSpPr txBox="1"/>
          <p:nvPr/>
        </p:nvSpPr>
        <p:spPr>
          <a:xfrm>
            <a:off x="2953751" y="6499617"/>
            <a:ext cx="8121238" cy="12290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15"/>
              </a:lnSpc>
            </a:pPr>
            <a:r>
              <a:rPr lang="en-US" sz="2800" dirty="0">
                <a:solidFill>
                  <a:srgbClr val="000000"/>
                </a:solidFill>
                <a:latin typeface="Comic Sans MS" panose="030F0702030302020204" pitchFamily="66" charset="0"/>
              </a:rPr>
              <a:t>Draw and write down one honest and </a:t>
            </a:r>
          </a:p>
          <a:p>
            <a:pPr>
              <a:lnSpc>
                <a:spcPts val="3215"/>
              </a:lnSpc>
            </a:pPr>
            <a:r>
              <a:rPr lang="en-US" sz="2800" dirty="0">
                <a:solidFill>
                  <a:srgbClr val="000000"/>
                </a:solidFill>
                <a:latin typeface="Comic Sans MS" panose="030F0702030302020204" pitchFamily="66" charset="0"/>
              </a:rPr>
              <a:t>dishonest scenario of their own choosing </a:t>
            </a:r>
          </a:p>
          <a:p>
            <a:pPr>
              <a:lnSpc>
                <a:spcPts val="3215"/>
              </a:lnSpc>
            </a:pPr>
            <a:r>
              <a:rPr lang="en-US" sz="2800" dirty="0">
                <a:solidFill>
                  <a:srgbClr val="000000"/>
                </a:solidFill>
                <a:latin typeface="Comic Sans MS" panose="030F0702030302020204" pitchFamily="66" charset="0"/>
              </a:rPr>
              <a:t>in the boxes.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2953751" y="5384380"/>
            <a:ext cx="8307248" cy="796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22"/>
              </a:lnSpc>
            </a:pPr>
            <a:r>
              <a:rPr lang="en-US" sz="2800" dirty="0">
                <a:solidFill>
                  <a:srgbClr val="000000"/>
                </a:solidFill>
                <a:latin typeface="Comic Sans MS" panose="030F0702030302020204" pitchFamily="66" charset="0"/>
              </a:rPr>
              <a:t>Glue the right scenario under the right </a:t>
            </a:r>
          </a:p>
          <a:p>
            <a:pPr>
              <a:lnSpc>
                <a:spcPts val="3122"/>
              </a:lnSpc>
            </a:pPr>
            <a:r>
              <a:rPr lang="en-US" sz="2800" dirty="0">
                <a:solidFill>
                  <a:srgbClr val="000000"/>
                </a:solidFill>
                <a:latin typeface="Comic Sans MS" panose="030F0702030302020204" pitchFamily="66" charset="0"/>
              </a:rPr>
              <a:t>heading: honest or dishonest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2916937" y="4445920"/>
            <a:ext cx="8307248" cy="7064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47"/>
              </a:lnSpc>
            </a:pPr>
            <a:r>
              <a:rPr lang="en-US" sz="2800" dirty="0">
                <a:solidFill>
                  <a:srgbClr val="000000"/>
                </a:solidFill>
                <a:latin typeface="Comic Sans MS" panose="030F0702030302020204" pitchFamily="66" charset="0"/>
              </a:rPr>
              <a:t>Cut out all the feet with the differing </a:t>
            </a:r>
          </a:p>
          <a:p>
            <a:pPr>
              <a:lnSpc>
                <a:spcPts val="2747"/>
              </a:lnSpc>
            </a:pPr>
            <a:r>
              <a:rPr lang="en-US" sz="2800" dirty="0">
                <a:solidFill>
                  <a:srgbClr val="000000"/>
                </a:solidFill>
                <a:latin typeface="Comic Sans MS" panose="030F0702030302020204" pitchFamily="66" charset="0"/>
              </a:rPr>
              <a:t>scenarios on it.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2400672" y="3340752"/>
            <a:ext cx="7275855" cy="795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90"/>
              </a:lnSpc>
            </a:pPr>
            <a:r>
              <a:rPr lang="en-US" sz="2800" dirty="0">
                <a:solidFill>
                  <a:srgbClr val="000000"/>
                </a:solidFill>
                <a:latin typeface="Comic Sans MS" panose="030F0702030302020204" pitchFamily="66" charset="0"/>
              </a:rPr>
              <a:t>Students are to complete the scenario sort </a:t>
            </a:r>
          </a:p>
          <a:p>
            <a:pPr>
              <a:lnSpc>
                <a:spcPts val="3090"/>
              </a:lnSpc>
            </a:pPr>
            <a:r>
              <a:rPr lang="en-US" sz="2800" dirty="0">
                <a:solidFill>
                  <a:srgbClr val="000000"/>
                </a:solidFill>
                <a:latin typeface="Comic Sans MS" panose="030F0702030302020204" pitchFamily="66" charset="0"/>
              </a:rPr>
              <a:t>worksheet: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2953751" y="7984545"/>
            <a:ext cx="6935179" cy="8463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340"/>
              </a:lnSpc>
            </a:pPr>
            <a:r>
              <a:rPr lang="en-US" sz="2800" dirty="0">
                <a:solidFill>
                  <a:srgbClr val="000000"/>
                </a:solidFill>
                <a:latin typeface="Comic Sans MS" panose="030F0702030302020204" pitchFamily="66" charset="0"/>
              </a:rPr>
              <a:t>Early finishes can draw the scenario under the glued in scenario on the sheet</a:t>
            </a:r>
          </a:p>
        </p:txBody>
      </p:sp>
      <p:grpSp>
        <p:nvGrpSpPr>
          <p:cNvPr id="24" name="Group 24"/>
          <p:cNvGrpSpPr>
            <a:grpSpLocks noChangeAspect="1"/>
          </p:cNvGrpSpPr>
          <p:nvPr/>
        </p:nvGrpSpPr>
        <p:grpSpPr>
          <a:xfrm>
            <a:off x="2572157" y="4475042"/>
            <a:ext cx="160935" cy="160934"/>
            <a:chOff x="0" y="0"/>
            <a:chExt cx="6350000" cy="6349975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l="-263315" t="-89927" r="-182028" b="-288243"/>
              </a:stretch>
            </a:blipFill>
          </p:spPr>
          <p:txBody>
            <a:bodyPr/>
            <a:lstStyle/>
            <a:p>
              <a:endParaRPr lang="en-AU"/>
            </a:p>
          </p:txBody>
        </p:sp>
      </p:grpSp>
      <p:grpSp>
        <p:nvGrpSpPr>
          <p:cNvPr id="26" name="Group 26"/>
          <p:cNvGrpSpPr>
            <a:grpSpLocks noChangeAspect="1"/>
          </p:cNvGrpSpPr>
          <p:nvPr/>
        </p:nvGrpSpPr>
        <p:grpSpPr>
          <a:xfrm>
            <a:off x="2572157" y="5482690"/>
            <a:ext cx="160935" cy="160934"/>
            <a:chOff x="0" y="0"/>
            <a:chExt cx="6350000" cy="6349975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l="-263315" t="-89927" r="-182028" b="-288243"/>
              </a:stretch>
            </a:blipFill>
          </p:spPr>
          <p:txBody>
            <a:bodyPr/>
            <a:lstStyle/>
            <a:p>
              <a:endParaRPr lang="en-AU"/>
            </a:p>
          </p:txBody>
        </p:sp>
      </p:grpSp>
      <p:grpSp>
        <p:nvGrpSpPr>
          <p:cNvPr id="28" name="Group 28"/>
          <p:cNvGrpSpPr>
            <a:grpSpLocks noChangeAspect="1"/>
          </p:cNvGrpSpPr>
          <p:nvPr/>
        </p:nvGrpSpPr>
        <p:grpSpPr>
          <a:xfrm>
            <a:off x="2572157" y="6566983"/>
            <a:ext cx="160935" cy="160934"/>
            <a:chOff x="0" y="0"/>
            <a:chExt cx="6350000" cy="6349975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l="-263315" t="-89927" r="-182028" b="-288243"/>
              </a:stretch>
            </a:blipFill>
          </p:spPr>
          <p:txBody>
            <a:bodyPr/>
            <a:lstStyle/>
            <a:p>
              <a:endParaRPr lang="en-AU"/>
            </a:p>
          </p:txBody>
        </p:sp>
      </p:grpSp>
      <p:grpSp>
        <p:nvGrpSpPr>
          <p:cNvPr id="30" name="Group 30"/>
          <p:cNvGrpSpPr>
            <a:grpSpLocks noChangeAspect="1"/>
          </p:cNvGrpSpPr>
          <p:nvPr/>
        </p:nvGrpSpPr>
        <p:grpSpPr>
          <a:xfrm>
            <a:off x="2572157" y="8059599"/>
            <a:ext cx="160935" cy="160934"/>
            <a:chOff x="0" y="0"/>
            <a:chExt cx="6350000" cy="6349975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l="-263315" t="-89927" r="-182028" b="-288243"/>
              </a:stretch>
            </a:blipFill>
          </p:spPr>
          <p:txBody>
            <a:bodyPr/>
            <a:lstStyle/>
            <a:p>
              <a:endParaRPr lang="en-AU"/>
            </a:p>
          </p:txBody>
        </p: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-2767769" y="-2078919"/>
            <a:ext cx="26123480" cy="18247054"/>
            <a:chOff x="0" y="0"/>
            <a:chExt cx="15163800" cy="10591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5163800" cy="10591800"/>
            </a:xfrm>
            <a:custGeom>
              <a:avLst/>
              <a:gdLst/>
              <a:ahLst/>
              <a:cxnLst/>
              <a:rect l="l" t="t" r="r" b="b"/>
              <a:pathLst>
                <a:path w="15163800" h="10591800">
                  <a:moveTo>
                    <a:pt x="15163800" y="254000"/>
                  </a:moveTo>
                  <a:lnTo>
                    <a:pt x="15163800" y="10337800"/>
                  </a:lnTo>
                  <a:cubicBezTo>
                    <a:pt x="15163800" y="10478135"/>
                    <a:pt x="15050136" y="10591800"/>
                    <a:pt x="14909800" y="10591800"/>
                  </a:cubicBezTo>
                  <a:lnTo>
                    <a:pt x="254000" y="10591800"/>
                  </a:lnTo>
                  <a:cubicBezTo>
                    <a:pt x="113665" y="10591800"/>
                    <a:pt x="0" y="10478135"/>
                    <a:pt x="0" y="10337800"/>
                  </a:cubicBezTo>
                  <a:lnTo>
                    <a:pt x="0" y="254000"/>
                  </a:lnTo>
                  <a:cubicBezTo>
                    <a:pt x="0" y="113665"/>
                    <a:pt x="113665" y="0"/>
                    <a:pt x="254000" y="0"/>
                  </a:cubicBezTo>
                  <a:lnTo>
                    <a:pt x="14909800" y="0"/>
                  </a:lnTo>
                  <a:cubicBezTo>
                    <a:pt x="15050136" y="0"/>
                    <a:pt x="15163800" y="113665"/>
                    <a:pt x="15163800" y="254000"/>
                  </a:cubicBezTo>
                  <a:close/>
                </a:path>
              </a:pathLst>
            </a:custGeom>
            <a:blipFill>
              <a:blip r:embed="rId2"/>
              <a:stretch>
                <a:fillRect l="-96946" t="-69006" r="-90637" b="-191998"/>
              </a:stretch>
            </a:blipFill>
          </p:spPr>
          <p:txBody>
            <a:bodyPr/>
            <a:lstStyle/>
            <a:p>
              <a:endParaRPr lang="en-AU"/>
            </a:p>
          </p:txBody>
        </p:sp>
      </p:grpSp>
      <p:sp>
        <p:nvSpPr>
          <p:cNvPr id="4" name="Freeform 4"/>
          <p:cNvSpPr/>
          <p:nvPr/>
        </p:nvSpPr>
        <p:spPr>
          <a:xfrm rot="-10800000">
            <a:off x="8951247" y="2494082"/>
            <a:ext cx="9693336" cy="5298835"/>
          </a:xfrm>
          <a:custGeom>
            <a:avLst/>
            <a:gdLst/>
            <a:ahLst/>
            <a:cxnLst/>
            <a:rect l="l" t="t" r="r" b="b"/>
            <a:pathLst>
              <a:path w="9693336" h="5298835">
                <a:moveTo>
                  <a:pt x="0" y="0"/>
                </a:moveTo>
                <a:lnTo>
                  <a:pt x="9693336" y="0"/>
                </a:lnTo>
                <a:lnTo>
                  <a:pt x="9693336" y="5298836"/>
                </a:lnTo>
                <a:lnTo>
                  <a:pt x="0" y="529883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5" name="Freeform 5"/>
          <p:cNvSpPr/>
          <p:nvPr/>
        </p:nvSpPr>
        <p:spPr>
          <a:xfrm rot="-10800000">
            <a:off x="0" y="2494082"/>
            <a:ext cx="9693336" cy="5298835"/>
          </a:xfrm>
          <a:custGeom>
            <a:avLst/>
            <a:gdLst/>
            <a:ahLst/>
            <a:cxnLst/>
            <a:rect l="l" t="t" r="r" b="b"/>
            <a:pathLst>
              <a:path w="9693336" h="5298835">
                <a:moveTo>
                  <a:pt x="0" y="0"/>
                </a:moveTo>
                <a:lnTo>
                  <a:pt x="9693336" y="0"/>
                </a:lnTo>
                <a:lnTo>
                  <a:pt x="9693336" y="5298836"/>
                </a:lnTo>
                <a:lnTo>
                  <a:pt x="0" y="529883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grpSp>
        <p:nvGrpSpPr>
          <p:cNvPr id="6" name="Group 6"/>
          <p:cNvGrpSpPr/>
          <p:nvPr/>
        </p:nvGrpSpPr>
        <p:grpSpPr>
          <a:xfrm rot="-6617013">
            <a:off x="16860817" y="8949886"/>
            <a:ext cx="3567534" cy="3121592"/>
            <a:chOff x="0" y="0"/>
            <a:chExt cx="812800" cy="7112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127000" y="292100"/>
              <a:ext cx="558800" cy="3683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7264413" y="9258300"/>
            <a:ext cx="876300" cy="876300"/>
            <a:chOff x="0" y="0"/>
            <a:chExt cx="1168400" cy="11684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168400" cy="1168400"/>
            </a:xfrm>
            <a:custGeom>
              <a:avLst/>
              <a:gdLst/>
              <a:ahLst/>
              <a:cxnLst/>
              <a:rect l="l" t="t" r="r" b="b"/>
              <a:pathLst>
                <a:path w="1168400" h="1168400">
                  <a:moveTo>
                    <a:pt x="0" y="0"/>
                  </a:moveTo>
                  <a:lnTo>
                    <a:pt x="1168400" y="0"/>
                  </a:lnTo>
                  <a:lnTo>
                    <a:pt x="1168400" y="1168400"/>
                  </a:lnTo>
                  <a:lnTo>
                    <a:pt x="0" y="1168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96375" y="167764"/>
              <a:ext cx="975650" cy="832872"/>
            </a:xfrm>
            <a:custGeom>
              <a:avLst/>
              <a:gdLst/>
              <a:ahLst/>
              <a:cxnLst/>
              <a:rect l="l" t="t" r="r" b="b"/>
              <a:pathLst>
                <a:path w="975650" h="832872">
                  <a:moveTo>
                    <a:pt x="0" y="0"/>
                  </a:moveTo>
                  <a:lnTo>
                    <a:pt x="975650" y="0"/>
                  </a:lnTo>
                  <a:lnTo>
                    <a:pt x="975650" y="832872"/>
                  </a:lnTo>
                  <a:lnTo>
                    <a:pt x="0" y="8328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</p:grpSp>
      <p:sp>
        <p:nvSpPr>
          <p:cNvPr id="12" name="Freeform 12"/>
          <p:cNvSpPr/>
          <p:nvPr/>
        </p:nvSpPr>
        <p:spPr>
          <a:xfrm>
            <a:off x="11783120" y="2779422"/>
            <a:ext cx="5919443" cy="4728155"/>
          </a:xfrm>
          <a:custGeom>
            <a:avLst/>
            <a:gdLst/>
            <a:ahLst/>
            <a:cxnLst/>
            <a:rect l="l" t="t" r="r" b="b"/>
            <a:pathLst>
              <a:path w="5919443" h="4728155">
                <a:moveTo>
                  <a:pt x="0" y="0"/>
                </a:moveTo>
                <a:lnTo>
                  <a:pt x="5919443" y="0"/>
                </a:lnTo>
                <a:lnTo>
                  <a:pt x="5919443" y="4728156"/>
                </a:lnTo>
                <a:lnTo>
                  <a:pt x="0" y="47281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13" name="TextBox 13"/>
          <p:cNvSpPr txBox="1"/>
          <p:nvPr/>
        </p:nvSpPr>
        <p:spPr>
          <a:xfrm>
            <a:off x="670265" y="3135912"/>
            <a:ext cx="10460055" cy="32303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798"/>
              </a:lnSpc>
            </a:pPr>
            <a:r>
              <a:rPr lang="en-US" sz="14300" dirty="0">
                <a:solidFill>
                  <a:srgbClr val="60338E"/>
                </a:solidFill>
                <a:latin typeface="Comic Sans MS" panose="030F0702030302020204" pitchFamily="66" charset="0"/>
              </a:rPr>
              <a:t>Reflection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>
            <a:off x="0" y="-2681885"/>
            <a:ext cx="18288000" cy="9997085"/>
          </a:xfrm>
          <a:custGeom>
            <a:avLst/>
            <a:gdLst/>
            <a:ahLst/>
            <a:cxnLst/>
            <a:rect l="l" t="t" r="r" b="b"/>
            <a:pathLst>
              <a:path w="18288000" h="9997085">
                <a:moveTo>
                  <a:pt x="0" y="0"/>
                </a:moveTo>
                <a:lnTo>
                  <a:pt x="18288000" y="0"/>
                </a:lnTo>
                <a:lnTo>
                  <a:pt x="18288000" y="9997085"/>
                </a:lnTo>
                <a:lnTo>
                  <a:pt x="0" y="999708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 rot="-10800000">
            <a:off x="-2934704" y="7315200"/>
            <a:ext cx="22457144" cy="8524732"/>
            <a:chOff x="0" y="0"/>
            <a:chExt cx="6350000" cy="241046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2410460"/>
            </a:xfrm>
            <a:custGeom>
              <a:avLst/>
              <a:gdLst/>
              <a:ahLst/>
              <a:cxnLst/>
              <a:rect l="l" t="t" r="r" b="b"/>
              <a:pathLst>
                <a:path w="6350000" h="2410460">
                  <a:moveTo>
                    <a:pt x="0" y="0"/>
                  </a:moveTo>
                  <a:lnTo>
                    <a:pt x="6350000" y="0"/>
                  </a:lnTo>
                  <a:lnTo>
                    <a:pt x="6350000" y="2410460"/>
                  </a:lnTo>
                  <a:lnTo>
                    <a:pt x="0" y="2410460"/>
                  </a:lnTo>
                  <a:close/>
                </a:path>
              </a:pathLst>
            </a:custGeom>
            <a:blipFill>
              <a:blip r:embed="rId4"/>
              <a:stretch>
                <a:fillRect l="-41939" t="-27591" r="-46053" b="-306644"/>
              </a:stretch>
            </a:blipFill>
          </p:spPr>
          <p:txBody>
            <a:bodyPr/>
            <a:lstStyle/>
            <a:p>
              <a:endParaRPr lang="en-AU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7264413" y="9258300"/>
            <a:ext cx="876300" cy="876300"/>
            <a:chOff x="0" y="0"/>
            <a:chExt cx="1168400" cy="11684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168400" cy="1168400"/>
            </a:xfrm>
            <a:custGeom>
              <a:avLst/>
              <a:gdLst/>
              <a:ahLst/>
              <a:cxnLst/>
              <a:rect l="l" t="t" r="r" b="b"/>
              <a:pathLst>
                <a:path w="1168400" h="1168400">
                  <a:moveTo>
                    <a:pt x="0" y="0"/>
                  </a:moveTo>
                  <a:lnTo>
                    <a:pt x="1168400" y="0"/>
                  </a:lnTo>
                  <a:lnTo>
                    <a:pt x="1168400" y="1168400"/>
                  </a:lnTo>
                  <a:lnTo>
                    <a:pt x="0" y="1168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7" name="Freeform 7"/>
            <p:cNvSpPr/>
            <p:nvPr/>
          </p:nvSpPr>
          <p:spPr>
            <a:xfrm>
              <a:off x="96375" y="167764"/>
              <a:ext cx="975650" cy="832872"/>
            </a:xfrm>
            <a:custGeom>
              <a:avLst/>
              <a:gdLst/>
              <a:ahLst/>
              <a:cxnLst/>
              <a:rect l="l" t="t" r="r" b="b"/>
              <a:pathLst>
                <a:path w="975650" h="832872">
                  <a:moveTo>
                    <a:pt x="0" y="0"/>
                  </a:moveTo>
                  <a:lnTo>
                    <a:pt x="975650" y="0"/>
                  </a:lnTo>
                  <a:lnTo>
                    <a:pt x="975650" y="832872"/>
                  </a:lnTo>
                  <a:lnTo>
                    <a:pt x="0" y="8328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2396292" y="-232228"/>
            <a:ext cx="13495416" cy="2595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518"/>
              </a:lnSpc>
            </a:pPr>
            <a:r>
              <a:rPr lang="en-US" sz="13400" dirty="0">
                <a:solidFill>
                  <a:srgbClr val="60338E"/>
                </a:solidFill>
                <a:latin typeface="Comic Sans MS" panose="030F0702030302020204" pitchFamily="66" charset="0"/>
              </a:rPr>
              <a:t>Think Pair Share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-389823" y="-3542169"/>
            <a:ext cx="11888225" cy="16245182"/>
            <a:chOff x="0" y="0"/>
            <a:chExt cx="15850966" cy="21660243"/>
          </a:xfrm>
        </p:grpSpPr>
        <p:grpSp>
          <p:nvGrpSpPr>
            <p:cNvPr id="10" name="Group 10"/>
            <p:cNvGrpSpPr>
              <a:grpSpLocks noChangeAspect="1"/>
            </p:cNvGrpSpPr>
            <p:nvPr/>
          </p:nvGrpSpPr>
          <p:grpSpPr>
            <a:xfrm>
              <a:off x="0" y="0"/>
              <a:ext cx="15850966" cy="21660243"/>
              <a:chOff x="0" y="0"/>
              <a:chExt cx="4646930" cy="63500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-35560"/>
                <a:ext cx="4744720" cy="6487160"/>
              </a:xfrm>
              <a:custGeom>
                <a:avLst/>
                <a:gdLst/>
                <a:ahLst/>
                <a:cxnLst/>
                <a:rect l="l" t="t" r="r" b="b"/>
                <a:pathLst>
                  <a:path w="4744720" h="6487160">
                    <a:moveTo>
                      <a:pt x="1388110" y="1718310"/>
                    </a:moveTo>
                    <a:cubicBezTo>
                      <a:pt x="1254760" y="1751330"/>
                      <a:pt x="1121410" y="1788160"/>
                      <a:pt x="990600" y="1830070"/>
                    </a:cubicBezTo>
                    <a:cubicBezTo>
                      <a:pt x="588010" y="1955800"/>
                      <a:pt x="160020" y="1731010"/>
                      <a:pt x="34290" y="1328420"/>
                    </a:cubicBezTo>
                    <a:cubicBezTo>
                      <a:pt x="11430" y="1253490"/>
                      <a:pt x="0" y="1177290"/>
                      <a:pt x="0" y="1099820"/>
                    </a:cubicBezTo>
                    <a:lnTo>
                      <a:pt x="0" y="1099820"/>
                    </a:lnTo>
                    <a:cubicBezTo>
                      <a:pt x="0" y="878840"/>
                      <a:pt x="130810" y="678180"/>
                      <a:pt x="334010" y="590550"/>
                    </a:cubicBezTo>
                    <a:cubicBezTo>
                      <a:pt x="1270000" y="181610"/>
                      <a:pt x="2259330" y="0"/>
                      <a:pt x="3302000" y="40640"/>
                    </a:cubicBezTo>
                    <a:cubicBezTo>
                      <a:pt x="3633470" y="53340"/>
                      <a:pt x="3923030" y="266700"/>
                      <a:pt x="4032250" y="579120"/>
                    </a:cubicBezTo>
                    <a:cubicBezTo>
                      <a:pt x="4164330" y="867410"/>
                      <a:pt x="4095750" y="1207770"/>
                      <a:pt x="3864610" y="1423670"/>
                    </a:cubicBezTo>
                    <a:lnTo>
                      <a:pt x="3619500" y="1652270"/>
                    </a:lnTo>
                    <a:cubicBezTo>
                      <a:pt x="3658870" y="1645920"/>
                      <a:pt x="3698240" y="1642110"/>
                      <a:pt x="3738880" y="1642110"/>
                    </a:cubicBezTo>
                    <a:lnTo>
                      <a:pt x="3741420" y="1642110"/>
                    </a:lnTo>
                    <a:cubicBezTo>
                      <a:pt x="3774440" y="1642110"/>
                      <a:pt x="3808730" y="1644650"/>
                      <a:pt x="3841750" y="1648460"/>
                    </a:cubicBezTo>
                    <a:lnTo>
                      <a:pt x="3841750" y="1648460"/>
                    </a:lnTo>
                    <a:lnTo>
                      <a:pt x="3844290" y="1648460"/>
                    </a:lnTo>
                    <a:cubicBezTo>
                      <a:pt x="4038600" y="1675130"/>
                      <a:pt x="4213860" y="1779270"/>
                      <a:pt x="4330700" y="1935480"/>
                    </a:cubicBezTo>
                    <a:lnTo>
                      <a:pt x="4330700" y="1935480"/>
                    </a:lnTo>
                    <a:cubicBezTo>
                      <a:pt x="4457700" y="2104390"/>
                      <a:pt x="4505960" y="2320290"/>
                      <a:pt x="4462780" y="2527300"/>
                    </a:cubicBezTo>
                    <a:lnTo>
                      <a:pt x="4462780" y="2529840"/>
                    </a:lnTo>
                    <a:cubicBezTo>
                      <a:pt x="4424680" y="2710180"/>
                      <a:pt x="4319270" y="2868930"/>
                      <a:pt x="4169410" y="2975610"/>
                    </a:cubicBezTo>
                    <a:lnTo>
                      <a:pt x="3902710" y="3175000"/>
                    </a:lnTo>
                    <a:cubicBezTo>
                      <a:pt x="4048760" y="3172460"/>
                      <a:pt x="4192270" y="3214370"/>
                      <a:pt x="4315460" y="3295650"/>
                    </a:cubicBezTo>
                    <a:lnTo>
                      <a:pt x="4315460" y="3295650"/>
                    </a:lnTo>
                    <a:cubicBezTo>
                      <a:pt x="4641850" y="3509010"/>
                      <a:pt x="4744720" y="3940810"/>
                      <a:pt x="4550410" y="4278630"/>
                    </a:cubicBezTo>
                    <a:cubicBezTo>
                      <a:pt x="4521200" y="4343400"/>
                      <a:pt x="4481830" y="4404360"/>
                      <a:pt x="4434840" y="4458970"/>
                    </a:cubicBezTo>
                    <a:lnTo>
                      <a:pt x="3392170" y="6051550"/>
                    </a:lnTo>
                    <a:cubicBezTo>
                      <a:pt x="3169920" y="6391910"/>
                      <a:pt x="2713990" y="6487160"/>
                      <a:pt x="2373630" y="6264910"/>
                    </a:cubicBezTo>
                    <a:cubicBezTo>
                      <a:pt x="2373630" y="6264910"/>
                      <a:pt x="2373630" y="6264910"/>
                      <a:pt x="2373630" y="6264910"/>
                    </a:cubicBezTo>
                    <a:lnTo>
                      <a:pt x="2373630" y="6264910"/>
                    </a:lnTo>
                    <a:cubicBezTo>
                      <a:pt x="2032000" y="6042660"/>
                      <a:pt x="1936750" y="5586730"/>
                      <a:pt x="2159000" y="5247640"/>
                    </a:cubicBezTo>
                    <a:lnTo>
                      <a:pt x="2325370" y="4993640"/>
                    </a:lnTo>
                    <a:lnTo>
                      <a:pt x="1177290" y="5195570"/>
                    </a:lnTo>
                    <a:cubicBezTo>
                      <a:pt x="1031240" y="5220970"/>
                      <a:pt x="880110" y="5201920"/>
                      <a:pt x="745490" y="5140960"/>
                    </a:cubicBezTo>
                    <a:cubicBezTo>
                      <a:pt x="607060" y="5092700"/>
                      <a:pt x="486410" y="5005070"/>
                      <a:pt x="398780" y="4888230"/>
                    </a:cubicBezTo>
                    <a:lnTo>
                      <a:pt x="398780" y="4888230"/>
                    </a:lnTo>
                    <a:cubicBezTo>
                      <a:pt x="198120" y="4621530"/>
                      <a:pt x="203200" y="4253230"/>
                      <a:pt x="410210" y="3990340"/>
                    </a:cubicBezTo>
                    <a:cubicBezTo>
                      <a:pt x="330200" y="3950970"/>
                      <a:pt x="257810" y="3896360"/>
                      <a:pt x="196850" y="3831590"/>
                    </a:cubicBezTo>
                    <a:lnTo>
                      <a:pt x="196850" y="3831590"/>
                    </a:lnTo>
                    <a:cubicBezTo>
                      <a:pt x="71120" y="3695700"/>
                      <a:pt x="0" y="3517900"/>
                      <a:pt x="0" y="3332480"/>
                    </a:cubicBezTo>
                    <a:lnTo>
                      <a:pt x="0" y="3328670"/>
                    </a:lnTo>
                    <a:cubicBezTo>
                      <a:pt x="0" y="3300730"/>
                      <a:pt x="1270" y="3274060"/>
                      <a:pt x="5080" y="3246120"/>
                    </a:cubicBezTo>
                    <a:cubicBezTo>
                      <a:pt x="25400" y="3065780"/>
                      <a:pt x="111760" y="2899410"/>
                      <a:pt x="247650" y="2778760"/>
                    </a:cubicBezTo>
                    <a:lnTo>
                      <a:pt x="1388110" y="1718310"/>
                    </a:lnTo>
                    <a:lnTo>
                      <a:pt x="1388110" y="1718310"/>
                    </a:lnTo>
                    <a:close/>
                  </a:path>
                </a:pathLst>
              </a:custGeom>
              <a:blipFill>
                <a:blip r:embed="rId8">
                  <a:alphaModFix amt="1000"/>
                </a:blip>
                <a:stretch>
                  <a:fillRect l="-149917" t="-39942" r="-207480" b="-153653"/>
                </a:stretch>
              </a:blipFill>
            </p:spPr>
            <p:txBody>
              <a:bodyPr/>
              <a:lstStyle/>
              <a:p>
                <a:endParaRPr lang="en-AU"/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>
              <a:off x="2144926" y="8297060"/>
              <a:ext cx="8567773" cy="8567773"/>
              <a:chOff x="0" y="0"/>
              <a:chExt cx="812800" cy="8128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AF1644"/>
              </a:solidFill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591"/>
                  </a:lnSpc>
                </a:pPr>
                <a:endParaRPr/>
              </a:p>
            </p:txBody>
          </p:sp>
        </p:grpSp>
        <p:sp>
          <p:nvSpPr>
            <p:cNvPr id="15" name="TextBox 15"/>
            <p:cNvSpPr txBox="1"/>
            <p:nvPr/>
          </p:nvSpPr>
          <p:spPr>
            <a:xfrm>
              <a:off x="2873235" y="10145097"/>
              <a:ext cx="7111154" cy="532299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933"/>
                </a:lnSpc>
              </a:pPr>
              <a:r>
                <a:rPr lang="en-US" sz="6000" dirty="0">
                  <a:solidFill>
                    <a:srgbClr val="FFFFFF"/>
                  </a:solidFill>
                  <a:latin typeface="Comic Sans MS" panose="030F0702030302020204" pitchFamily="66" charset="0"/>
                </a:rPr>
                <a:t>What did you </a:t>
              </a:r>
            </a:p>
            <a:p>
              <a:pPr algn="ctr">
                <a:lnSpc>
                  <a:spcPts val="7933"/>
                </a:lnSpc>
              </a:pPr>
              <a:r>
                <a:rPr lang="en-US" sz="6000" dirty="0">
                  <a:solidFill>
                    <a:srgbClr val="FFFFFF"/>
                  </a:solidFill>
                  <a:latin typeface="Comic Sans MS" panose="030F0702030302020204" pitchFamily="66" charset="0"/>
                </a:rPr>
                <a:t>discover </a:t>
              </a:r>
            </a:p>
            <a:p>
              <a:pPr algn="ctr">
                <a:lnSpc>
                  <a:spcPts val="7933"/>
                </a:lnSpc>
              </a:pPr>
              <a:r>
                <a:rPr lang="en-US" sz="6000" dirty="0">
                  <a:solidFill>
                    <a:srgbClr val="FFFFFF"/>
                  </a:solidFill>
                  <a:latin typeface="Comic Sans MS" panose="030F0702030302020204" pitchFamily="66" charset="0"/>
                </a:rPr>
                <a:t>about honesty</a:t>
              </a:r>
            </a:p>
            <a:p>
              <a:pPr algn="ctr">
                <a:lnSpc>
                  <a:spcPts val="7933"/>
                </a:lnSpc>
              </a:pPr>
              <a:r>
                <a:rPr lang="en-US" sz="6000" dirty="0">
                  <a:solidFill>
                    <a:srgbClr val="FFFFFF"/>
                  </a:solidFill>
                  <a:latin typeface="Comic Sans MS" panose="030F0702030302020204" pitchFamily="66" charset="0"/>
                </a:rPr>
                <a:t> today?</a:t>
              </a:r>
            </a:p>
          </p:txBody>
        </p:sp>
      </p:grpSp>
      <p:sp>
        <p:nvSpPr>
          <p:cNvPr id="16" name="Freeform 16"/>
          <p:cNvSpPr/>
          <p:nvPr/>
        </p:nvSpPr>
        <p:spPr>
          <a:xfrm>
            <a:off x="7792974" y="2835855"/>
            <a:ext cx="9466326" cy="6934084"/>
          </a:xfrm>
          <a:custGeom>
            <a:avLst/>
            <a:gdLst/>
            <a:ahLst/>
            <a:cxnLst/>
            <a:rect l="l" t="t" r="r" b="b"/>
            <a:pathLst>
              <a:path w="9466326" h="6934084">
                <a:moveTo>
                  <a:pt x="0" y="0"/>
                </a:moveTo>
                <a:lnTo>
                  <a:pt x="9466326" y="0"/>
                </a:lnTo>
                <a:lnTo>
                  <a:pt x="9466326" y="6934084"/>
                </a:lnTo>
                <a:lnTo>
                  <a:pt x="0" y="693408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2871954" y="2530954"/>
            <a:ext cx="10736535" cy="5869097"/>
          </a:xfrm>
          <a:custGeom>
            <a:avLst/>
            <a:gdLst/>
            <a:ahLst/>
            <a:cxnLst/>
            <a:rect l="l" t="t" r="r" b="b"/>
            <a:pathLst>
              <a:path w="10736535" h="5869097">
                <a:moveTo>
                  <a:pt x="0" y="0"/>
                </a:moveTo>
                <a:lnTo>
                  <a:pt x="10736535" y="0"/>
                </a:lnTo>
                <a:lnTo>
                  <a:pt x="10736535" y="5869097"/>
                </a:lnTo>
                <a:lnTo>
                  <a:pt x="0" y="58690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3" name="TextBox 3"/>
          <p:cNvSpPr txBox="1"/>
          <p:nvPr/>
        </p:nvSpPr>
        <p:spPr>
          <a:xfrm>
            <a:off x="5046746" y="410465"/>
            <a:ext cx="7221453" cy="10010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400"/>
              </a:lnSpc>
            </a:pPr>
            <a:r>
              <a:rPr lang="en-US" sz="6000" dirty="0">
                <a:solidFill>
                  <a:srgbClr val="10689B"/>
                </a:solidFill>
                <a:latin typeface="Comic Sans MS" panose="030F0702030302020204" pitchFamily="66" charset="0"/>
              </a:rPr>
              <a:t>Learning Intention: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5046747" y="1716442"/>
            <a:ext cx="10863991" cy="654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99"/>
              </a:lnSpc>
            </a:pPr>
            <a:r>
              <a:rPr lang="en-US" sz="3600" dirty="0">
                <a:solidFill>
                  <a:srgbClr val="000000"/>
                </a:solidFill>
                <a:latin typeface="Comic Sans MS" panose="030F0702030302020204" pitchFamily="66" charset="0"/>
              </a:rPr>
              <a:t>I am learning about </a:t>
            </a:r>
            <a:r>
              <a:rPr lang="en-US" sz="3600" u="sng" dirty="0">
                <a:solidFill>
                  <a:srgbClr val="000000"/>
                </a:solidFill>
                <a:latin typeface="Comic Sans MS" panose="030F0702030302020204" pitchFamily="66" charset="0"/>
              </a:rPr>
              <a:t>honesty</a:t>
            </a:r>
            <a:r>
              <a:rPr lang="en-US" sz="360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</a:p>
        </p:txBody>
      </p:sp>
      <p:grpSp>
        <p:nvGrpSpPr>
          <p:cNvPr id="5" name="Group 5"/>
          <p:cNvGrpSpPr>
            <a:grpSpLocks noChangeAspect="1"/>
          </p:cNvGrpSpPr>
          <p:nvPr/>
        </p:nvGrpSpPr>
        <p:grpSpPr>
          <a:xfrm rot="-5400000">
            <a:off x="-11034363" y="2202580"/>
            <a:ext cx="22457144" cy="8524732"/>
            <a:chOff x="0" y="0"/>
            <a:chExt cx="6350000" cy="2410460"/>
          </a:xfrm>
        </p:grpSpPr>
        <p:sp>
          <p:nvSpPr>
            <p:cNvPr id="6" name="Freeform 6"/>
            <p:cNvSpPr/>
            <p:nvPr/>
          </p:nvSpPr>
          <p:spPr>
            <a:xfrm flipH="1" flipV="1">
              <a:off x="0" y="0"/>
              <a:ext cx="6350000" cy="2410460"/>
            </a:xfrm>
            <a:custGeom>
              <a:avLst/>
              <a:gdLst/>
              <a:ahLst/>
              <a:cxnLst/>
              <a:rect l="l" t="t" r="r" b="b"/>
              <a:pathLst>
                <a:path w="6350000" h="2410460">
                  <a:moveTo>
                    <a:pt x="6350000" y="2410460"/>
                  </a:moveTo>
                  <a:lnTo>
                    <a:pt x="0" y="2410460"/>
                  </a:lnTo>
                  <a:lnTo>
                    <a:pt x="0" y="0"/>
                  </a:lnTo>
                  <a:lnTo>
                    <a:pt x="6350000" y="0"/>
                  </a:lnTo>
                  <a:close/>
                </a:path>
              </a:pathLst>
            </a:custGeom>
            <a:blipFill>
              <a:blip r:embed="rId4"/>
              <a:stretch>
                <a:fillRect l="-34513" t="-118414" r="-22408" b="-144054"/>
              </a:stretch>
            </a:blipFill>
          </p:spPr>
          <p:txBody>
            <a:bodyPr/>
            <a:lstStyle/>
            <a:p>
              <a:endParaRPr lang="en-AU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7264413" y="9258300"/>
            <a:ext cx="876300" cy="876300"/>
            <a:chOff x="0" y="0"/>
            <a:chExt cx="1168400" cy="11684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168400" cy="1168400"/>
            </a:xfrm>
            <a:custGeom>
              <a:avLst/>
              <a:gdLst/>
              <a:ahLst/>
              <a:cxnLst/>
              <a:rect l="l" t="t" r="r" b="b"/>
              <a:pathLst>
                <a:path w="1168400" h="1168400">
                  <a:moveTo>
                    <a:pt x="0" y="0"/>
                  </a:moveTo>
                  <a:lnTo>
                    <a:pt x="1168400" y="0"/>
                  </a:lnTo>
                  <a:lnTo>
                    <a:pt x="1168400" y="1168400"/>
                  </a:lnTo>
                  <a:lnTo>
                    <a:pt x="0" y="1168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9" name="Freeform 9"/>
            <p:cNvSpPr/>
            <p:nvPr/>
          </p:nvSpPr>
          <p:spPr>
            <a:xfrm>
              <a:off x="96375" y="167764"/>
              <a:ext cx="975650" cy="832872"/>
            </a:xfrm>
            <a:custGeom>
              <a:avLst/>
              <a:gdLst/>
              <a:ahLst/>
              <a:cxnLst/>
              <a:rect l="l" t="t" r="r" b="b"/>
              <a:pathLst>
                <a:path w="975650" h="832872">
                  <a:moveTo>
                    <a:pt x="0" y="0"/>
                  </a:moveTo>
                  <a:lnTo>
                    <a:pt x="975650" y="0"/>
                  </a:lnTo>
                  <a:lnTo>
                    <a:pt x="975650" y="832872"/>
                  </a:lnTo>
                  <a:lnTo>
                    <a:pt x="0" y="8328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4927865" y="2963802"/>
            <a:ext cx="7006131" cy="10010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400"/>
              </a:lnSpc>
            </a:pPr>
            <a:r>
              <a:rPr lang="en-US" sz="6000" dirty="0">
                <a:solidFill>
                  <a:srgbClr val="00999E"/>
                </a:solidFill>
                <a:latin typeface="Comic Sans MS" panose="030F0702030302020204" pitchFamily="66" charset="0"/>
              </a:rPr>
              <a:t>Success Criteria: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923394" y="4046863"/>
            <a:ext cx="9240405" cy="6672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99"/>
              </a:lnSpc>
              <a:spcBef>
                <a:spcPct val="0"/>
              </a:spcBef>
            </a:pPr>
            <a:r>
              <a:rPr lang="en-US" sz="3600" dirty="0">
                <a:solidFill>
                  <a:srgbClr val="000000"/>
                </a:solidFill>
                <a:latin typeface="Comic Sans MS" panose="030F0702030302020204" pitchFamily="66" charset="0"/>
              </a:rPr>
              <a:t>I can give </a:t>
            </a:r>
            <a:r>
              <a:rPr lang="en-US" sz="3600" u="sng" dirty="0">
                <a:solidFill>
                  <a:srgbClr val="000000"/>
                </a:solidFill>
                <a:latin typeface="Comic Sans MS" panose="030F0702030302020204" pitchFamily="66" charset="0"/>
              </a:rPr>
              <a:t>examples</a:t>
            </a:r>
            <a:r>
              <a:rPr lang="en-US" sz="3600" dirty="0">
                <a:solidFill>
                  <a:srgbClr val="000000"/>
                </a:solidFill>
                <a:latin typeface="Comic Sans MS" panose="030F0702030302020204" pitchFamily="66" charset="0"/>
              </a:rPr>
              <a:t> of what </a:t>
            </a:r>
            <a:r>
              <a:rPr lang="en-US" sz="3600" u="sng" dirty="0">
                <a:solidFill>
                  <a:srgbClr val="000000"/>
                </a:solidFill>
                <a:latin typeface="Comic Sans MS" panose="030F0702030302020204" pitchFamily="66" charset="0"/>
              </a:rPr>
              <a:t>honesty</a:t>
            </a:r>
            <a:r>
              <a:rPr lang="en-US" sz="3600" dirty="0">
                <a:solidFill>
                  <a:srgbClr val="000000"/>
                </a:solidFill>
                <a:latin typeface="Comic Sans MS" panose="030F0702030302020204" pitchFamily="66" charset="0"/>
              </a:rPr>
              <a:t> is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923478" y="4757544"/>
            <a:ext cx="12065872" cy="654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99"/>
              </a:lnSpc>
              <a:spcBef>
                <a:spcPct val="0"/>
              </a:spcBef>
            </a:pPr>
            <a:r>
              <a:rPr lang="en-US" sz="3600" dirty="0">
                <a:solidFill>
                  <a:srgbClr val="000000"/>
                </a:solidFill>
                <a:latin typeface="Comic Sans MS" panose="030F0702030302020204" pitchFamily="66" charset="0"/>
              </a:rPr>
              <a:t>I can </a:t>
            </a:r>
            <a:r>
              <a:rPr lang="en-US" sz="3600" u="sng" dirty="0">
                <a:solidFill>
                  <a:srgbClr val="000000"/>
                </a:solidFill>
                <a:latin typeface="Comic Sans MS" panose="030F0702030302020204" pitchFamily="66" charset="0"/>
              </a:rPr>
              <a:t>discuss</a:t>
            </a:r>
            <a:r>
              <a:rPr lang="en-US" sz="3600" dirty="0">
                <a:solidFill>
                  <a:srgbClr val="000000"/>
                </a:solidFill>
                <a:latin typeface="Comic Sans MS" panose="030F0702030302020204" pitchFamily="66" charset="0"/>
              </a:rPr>
              <a:t> why being </a:t>
            </a:r>
            <a:r>
              <a:rPr lang="en-US" sz="3600" u="sng" dirty="0">
                <a:solidFill>
                  <a:srgbClr val="000000"/>
                </a:solidFill>
                <a:latin typeface="Comic Sans MS" panose="030F0702030302020204" pitchFamily="66" charset="0"/>
              </a:rPr>
              <a:t>truthful</a:t>
            </a:r>
            <a:r>
              <a:rPr lang="en-US" sz="3600" dirty="0">
                <a:solidFill>
                  <a:srgbClr val="000000"/>
                </a:solidFill>
                <a:latin typeface="Comic Sans MS" panose="030F0702030302020204" pitchFamily="66" charset="0"/>
              </a:rPr>
              <a:t> is </a:t>
            </a:r>
            <a:r>
              <a:rPr lang="en-US" sz="3600" u="sng" dirty="0">
                <a:solidFill>
                  <a:srgbClr val="000000"/>
                </a:solidFill>
                <a:latin typeface="Comic Sans MS" panose="030F0702030302020204" pitchFamily="66" charset="0"/>
              </a:rPr>
              <a:t>important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923478" y="5465503"/>
            <a:ext cx="11005810" cy="654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99"/>
              </a:lnSpc>
              <a:spcBef>
                <a:spcPct val="0"/>
              </a:spcBef>
            </a:pPr>
            <a:r>
              <a:rPr lang="en-US" sz="3600" dirty="0">
                <a:solidFill>
                  <a:srgbClr val="000000"/>
                </a:solidFill>
                <a:latin typeface="Comic Sans MS" panose="030F0702030302020204" pitchFamily="66" charset="0"/>
              </a:rPr>
              <a:t>I can </a:t>
            </a:r>
            <a:r>
              <a:rPr lang="en-US" sz="3600" u="sng" dirty="0">
                <a:solidFill>
                  <a:srgbClr val="000000"/>
                </a:solidFill>
                <a:latin typeface="Comic Sans MS" panose="030F0702030302020204" pitchFamily="66" charset="0"/>
              </a:rPr>
              <a:t>explain</a:t>
            </a:r>
            <a:r>
              <a:rPr lang="en-US" sz="3600" dirty="0">
                <a:solidFill>
                  <a:srgbClr val="000000"/>
                </a:solidFill>
                <a:latin typeface="Comic Sans MS" panose="030F0702030302020204" pitchFamily="66" charset="0"/>
              </a:rPr>
              <a:t> how </a:t>
            </a:r>
            <a:r>
              <a:rPr lang="en-US" sz="3600" u="sng" dirty="0">
                <a:solidFill>
                  <a:srgbClr val="000000"/>
                </a:solidFill>
                <a:latin typeface="Comic Sans MS" panose="030F0702030302020204" pitchFamily="66" charset="0"/>
              </a:rPr>
              <a:t>honesty</a:t>
            </a:r>
            <a:r>
              <a:rPr lang="en-US" sz="3600" dirty="0">
                <a:solidFill>
                  <a:srgbClr val="000000"/>
                </a:solidFill>
                <a:latin typeface="Comic Sans MS" panose="030F0702030302020204" pitchFamily="66" charset="0"/>
              </a:rPr>
              <a:t> is a </a:t>
            </a:r>
            <a:r>
              <a:rPr lang="en-US" sz="3600" u="sng" dirty="0">
                <a:solidFill>
                  <a:srgbClr val="000000"/>
                </a:solidFill>
                <a:latin typeface="Comic Sans MS" panose="030F0702030302020204" pitchFamily="66" charset="0"/>
              </a:rPr>
              <a:t>form of kindness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5046746" y="6718352"/>
            <a:ext cx="7996732" cy="10010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400"/>
              </a:lnSpc>
            </a:pPr>
            <a:r>
              <a:rPr lang="en-US" sz="6000" dirty="0">
                <a:solidFill>
                  <a:srgbClr val="8DB553"/>
                </a:solidFill>
                <a:latin typeface="Comic Sans MS" panose="030F0702030302020204" pitchFamily="66" charset="0"/>
              </a:rPr>
              <a:t>This Is Because: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5784730" y="7855838"/>
            <a:ext cx="12204621" cy="2090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99"/>
              </a:lnSpc>
            </a:pPr>
            <a:r>
              <a:rPr lang="en-US" sz="3600" dirty="0">
                <a:solidFill>
                  <a:srgbClr val="000000"/>
                </a:solidFill>
                <a:latin typeface="Comic Sans MS" panose="030F0702030302020204" pitchFamily="66" charset="0"/>
              </a:rPr>
              <a:t>When we are honest, our friends and families trust and respect us. Honesty helps our minds and bodies feel </a:t>
            </a:r>
          </a:p>
          <a:p>
            <a:pPr>
              <a:lnSpc>
                <a:spcPts val="5599"/>
              </a:lnSpc>
              <a:spcBef>
                <a:spcPct val="0"/>
              </a:spcBef>
            </a:pPr>
            <a:r>
              <a:rPr lang="en-US" sz="3600" dirty="0">
                <a:solidFill>
                  <a:srgbClr val="000000"/>
                </a:solidFill>
                <a:latin typeface="Comic Sans MS" panose="030F0702030302020204" pitchFamily="66" charset="0"/>
              </a:rPr>
              <a:t>happier too!</a:t>
            </a:r>
          </a:p>
        </p:txBody>
      </p:sp>
      <p:sp>
        <p:nvSpPr>
          <p:cNvPr id="16" name="Freeform 16"/>
          <p:cNvSpPr/>
          <p:nvPr/>
        </p:nvSpPr>
        <p:spPr>
          <a:xfrm>
            <a:off x="5262068" y="4251418"/>
            <a:ext cx="358545" cy="320391"/>
          </a:xfrm>
          <a:custGeom>
            <a:avLst/>
            <a:gdLst/>
            <a:ahLst/>
            <a:cxnLst/>
            <a:rect l="l" t="t" r="r" b="b"/>
            <a:pathLst>
              <a:path w="358545" h="320391">
                <a:moveTo>
                  <a:pt x="0" y="0"/>
                </a:moveTo>
                <a:lnTo>
                  <a:pt x="358545" y="0"/>
                </a:lnTo>
                <a:lnTo>
                  <a:pt x="358545" y="320391"/>
                </a:lnTo>
                <a:lnTo>
                  <a:pt x="0" y="32039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9276" t="-12213" r="-8185"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17" name="Freeform 17"/>
          <p:cNvSpPr/>
          <p:nvPr/>
        </p:nvSpPr>
        <p:spPr>
          <a:xfrm>
            <a:off x="5262068" y="4962100"/>
            <a:ext cx="358545" cy="320391"/>
          </a:xfrm>
          <a:custGeom>
            <a:avLst/>
            <a:gdLst/>
            <a:ahLst/>
            <a:cxnLst/>
            <a:rect l="l" t="t" r="r" b="b"/>
            <a:pathLst>
              <a:path w="358545" h="320391">
                <a:moveTo>
                  <a:pt x="0" y="0"/>
                </a:moveTo>
                <a:lnTo>
                  <a:pt x="358545" y="0"/>
                </a:lnTo>
                <a:lnTo>
                  <a:pt x="358545" y="320391"/>
                </a:lnTo>
                <a:lnTo>
                  <a:pt x="0" y="32039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9276" t="-12213" r="-8185"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18" name="Freeform 18"/>
          <p:cNvSpPr/>
          <p:nvPr/>
        </p:nvSpPr>
        <p:spPr>
          <a:xfrm>
            <a:off x="5262068" y="5670059"/>
            <a:ext cx="358545" cy="320391"/>
          </a:xfrm>
          <a:custGeom>
            <a:avLst/>
            <a:gdLst/>
            <a:ahLst/>
            <a:cxnLst/>
            <a:rect l="l" t="t" r="r" b="b"/>
            <a:pathLst>
              <a:path w="358545" h="320391">
                <a:moveTo>
                  <a:pt x="0" y="0"/>
                </a:moveTo>
                <a:lnTo>
                  <a:pt x="358545" y="0"/>
                </a:lnTo>
                <a:lnTo>
                  <a:pt x="358545" y="320391"/>
                </a:lnTo>
                <a:lnTo>
                  <a:pt x="0" y="32039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9276" t="-12213" r="-8185"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19" name="Freeform 19"/>
          <p:cNvSpPr/>
          <p:nvPr/>
        </p:nvSpPr>
        <p:spPr>
          <a:xfrm>
            <a:off x="5262068" y="8084438"/>
            <a:ext cx="358545" cy="320391"/>
          </a:xfrm>
          <a:custGeom>
            <a:avLst/>
            <a:gdLst/>
            <a:ahLst/>
            <a:cxnLst/>
            <a:rect l="l" t="t" r="r" b="b"/>
            <a:pathLst>
              <a:path w="358545" h="320391">
                <a:moveTo>
                  <a:pt x="0" y="0"/>
                </a:moveTo>
                <a:lnTo>
                  <a:pt x="358545" y="0"/>
                </a:lnTo>
                <a:lnTo>
                  <a:pt x="358545" y="320391"/>
                </a:lnTo>
                <a:lnTo>
                  <a:pt x="0" y="32039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9276" t="-12213" r="-8185"/>
            </a:stretch>
          </a:blipFill>
        </p:spPr>
        <p:txBody>
          <a:bodyPr/>
          <a:lstStyle/>
          <a:p>
            <a:endParaRPr lang="en-AU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 rot="5400000">
            <a:off x="2893696" y="-3153578"/>
            <a:ext cx="13407459" cy="19194852"/>
            <a:chOff x="0" y="0"/>
            <a:chExt cx="10591800" cy="15163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591800" cy="15163800"/>
            </a:xfrm>
            <a:custGeom>
              <a:avLst/>
              <a:gdLst/>
              <a:ahLst/>
              <a:cxnLst/>
              <a:rect l="l" t="t" r="r" b="b"/>
              <a:pathLst>
                <a:path w="10591800" h="15163800">
                  <a:moveTo>
                    <a:pt x="10591800" y="254000"/>
                  </a:moveTo>
                  <a:lnTo>
                    <a:pt x="10591800" y="14909800"/>
                  </a:lnTo>
                  <a:cubicBezTo>
                    <a:pt x="10591800" y="15050136"/>
                    <a:pt x="10478135" y="15163800"/>
                    <a:pt x="10337800" y="15163800"/>
                  </a:cubicBezTo>
                  <a:lnTo>
                    <a:pt x="254000" y="15163800"/>
                  </a:lnTo>
                  <a:cubicBezTo>
                    <a:pt x="113665" y="15163800"/>
                    <a:pt x="0" y="15050136"/>
                    <a:pt x="0" y="14909800"/>
                  </a:cubicBezTo>
                  <a:lnTo>
                    <a:pt x="0" y="254000"/>
                  </a:lnTo>
                  <a:cubicBezTo>
                    <a:pt x="0" y="113665"/>
                    <a:pt x="113665" y="0"/>
                    <a:pt x="254000" y="0"/>
                  </a:cubicBezTo>
                  <a:lnTo>
                    <a:pt x="10337800" y="0"/>
                  </a:lnTo>
                  <a:cubicBezTo>
                    <a:pt x="10478135" y="0"/>
                    <a:pt x="10591800" y="113665"/>
                    <a:pt x="10591800" y="254000"/>
                  </a:cubicBezTo>
                  <a:close/>
                </a:path>
              </a:pathLst>
            </a:custGeom>
            <a:blipFill>
              <a:blip r:embed="rId2"/>
              <a:stretch>
                <a:fillRect l="-182733" t="-56316" r="-182613" b="-128686"/>
              </a:stretch>
            </a:blipFill>
          </p:spPr>
          <p:txBody>
            <a:bodyPr/>
            <a:lstStyle/>
            <a:p>
              <a:endParaRPr lang="en-AU"/>
            </a:p>
          </p:txBody>
        </p:sp>
      </p:grpSp>
      <p:sp>
        <p:nvSpPr>
          <p:cNvPr id="4" name="Freeform 4"/>
          <p:cNvSpPr/>
          <p:nvPr/>
        </p:nvSpPr>
        <p:spPr>
          <a:xfrm>
            <a:off x="824631" y="787080"/>
            <a:ext cx="14069445" cy="8793403"/>
          </a:xfrm>
          <a:custGeom>
            <a:avLst/>
            <a:gdLst/>
            <a:ahLst/>
            <a:cxnLst/>
            <a:rect l="l" t="t" r="r" b="b"/>
            <a:pathLst>
              <a:path w="14069445" h="8793403">
                <a:moveTo>
                  <a:pt x="0" y="0"/>
                </a:moveTo>
                <a:lnTo>
                  <a:pt x="14069444" y="0"/>
                </a:lnTo>
                <a:lnTo>
                  <a:pt x="14069444" y="8793403"/>
                </a:lnTo>
                <a:lnTo>
                  <a:pt x="0" y="87934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5" name="Freeform 5"/>
          <p:cNvSpPr/>
          <p:nvPr/>
        </p:nvSpPr>
        <p:spPr>
          <a:xfrm>
            <a:off x="3473203" y="787080"/>
            <a:ext cx="14069445" cy="8793403"/>
          </a:xfrm>
          <a:custGeom>
            <a:avLst/>
            <a:gdLst/>
            <a:ahLst/>
            <a:cxnLst/>
            <a:rect l="l" t="t" r="r" b="b"/>
            <a:pathLst>
              <a:path w="14069445" h="8793403">
                <a:moveTo>
                  <a:pt x="0" y="0"/>
                </a:moveTo>
                <a:lnTo>
                  <a:pt x="14069445" y="0"/>
                </a:lnTo>
                <a:lnTo>
                  <a:pt x="14069445" y="8793403"/>
                </a:lnTo>
                <a:lnTo>
                  <a:pt x="0" y="87934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grpSp>
        <p:nvGrpSpPr>
          <p:cNvPr id="6" name="Group 6"/>
          <p:cNvGrpSpPr/>
          <p:nvPr/>
        </p:nvGrpSpPr>
        <p:grpSpPr>
          <a:xfrm>
            <a:off x="17264413" y="9258300"/>
            <a:ext cx="876300" cy="876300"/>
            <a:chOff x="0" y="0"/>
            <a:chExt cx="1168400" cy="11684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168400" cy="1168400"/>
            </a:xfrm>
            <a:custGeom>
              <a:avLst/>
              <a:gdLst/>
              <a:ahLst/>
              <a:cxnLst/>
              <a:rect l="l" t="t" r="r" b="b"/>
              <a:pathLst>
                <a:path w="1168400" h="1168400">
                  <a:moveTo>
                    <a:pt x="0" y="0"/>
                  </a:moveTo>
                  <a:lnTo>
                    <a:pt x="1168400" y="0"/>
                  </a:lnTo>
                  <a:lnTo>
                    <a:pt x="1168400" y="1168400"/>
                  </a:lnTo>
                  <a:lnTo>
                    <a:pt x="0" y="1168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8" name="Freeform 8"/>
            <p:cNvSpPr/>
            <p:nvPr/>
          </p:nvSpPr>
          <p:spPr>
            <a:xfrm>
              <a:off x="96375" y="167764"/>
              <a:ext cx="975650" cy="832872"/>
            </a:xfrm>
            <a:custGeom>
              <a:avLst/>
              <a:gdLst/>
              <a:ahLst/>
              <a:cxnLst/>
              <a:rect l="l" t="t" r="r" b="b"/>
              <a:pathLst>
                <a:path w="975650" h="832872">
                  <a:moveTo>
                    <a:pt x="0" y="0"/>
                  </a:moveTo>
                  <a:lnTo>
                    <a:pt x="975650" y="0"/>
                  </a:lnTo>
                  <a:lnTo>
                    <a:pt x="975650" y="832872"/>
                  </a:lnTo>
                  <a:lnTo>
                    <a:pt x="0" y="8328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710026" y="3062077"/>
            <a:ext cx="7887400" cy="57451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490"/>
              </a:lnSpc>
            </a:pPr>
            <a:r>
              <a:rPr lang="en-US" sz="3000" dirty="0">
                <a:solidFill>
                  <a:srgbClr val="000000"/>
                </a:solidFill>
                <a:latin typeface="Trebuchet MS" panose="020B0603020202020204" pitchFamily="34" charset="0"/>
                <a:ea typeface="Verdana" panose="020B0604030504040204" pitchFamily="34" charset="0"/>
                <a:cs typeface="Traditional Arabic" panose="020F0502020204030204" pitchFamily="18" charset="-78"/>
              </a:rPr>
              <a:t>Students sit in a circle </a:t>
            </a:r>
          </a:p>
          <a:p>
            <a:pPr>
              <a:lnSpc>
                <a:spcPts val="4095"/>
              </a:lnSpc>
            </a:pPr>
            <a:r>
              <a:rPr lang="en-US" sz="3000" dirty="0">
                <a:solidFill>
                  <a:srgbClr val="0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Teacher puts hands up in the sky. One by one, students follow, going around the circle</a:t>
            </a:r>
            <a:r>
              <a:rPr lang="en-US" sz="3000" dirty="0">
                <a:solidFill>
                  <a:srgbClr val="000000"/>
                </a:solidFill>
                <a:latin typeface="Comic Sans MS" panose="030F0702030302020204" pitchFamily="66" charset="0"/>
              </a:rPr>
              <a:t>.</a:t>
            </a:r>
          </a:p>
          <a:p>
            <a:pPr>
              <a:lnSpc>
                <a:spcPts val="7490"/>
              </a:lnSpc>
            </a:pPr>
            <a:r>
              <a:rPr lang="en-US" sz="3000" b="1" dirty="0">
                <a:solidFill>
                  <a:srgbClr val="0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Complete three rounds</a:t>
            </a:r>
          </a:p>
          <a:p>
            <a:pPr>
              <a:lnSpc>
                <a:spcPts val="3465"/>
              </a:lnSpc>
            </a:pPr>
            <a:r>
              <a:rPr lang="en-US" sz="3000" dirty="0">
                <a:solidFill>
                  <a:srgbClr val="0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Each round, do a new pose - feet out </a:t>
            </a:r>
            <a:r>
              <a:rPr lang="en-US" sz="3000" dirty="0" err="1">
                <a:solidFill>
                  <a:srgbClr val="0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infront</a:t>
            </a:r>
            <a:r>
              <a:rPr lang="en-US" sz="3000" dirty="0">
                <a:solidFill>
                  <a:srgbClr val="0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of you, hands on knees, hands on feet, hands on shoulders </a:t>
            </a:r>
            <a:r>
              <a:rPr lang="en-US" sz="3000" dirty="0" err="1">
                <a:solidFill>
                  <a:srgbClr val="0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ect</a:t>
            </a:r>
            <a:r>
              <a:rPr lang="en-US" sz="3000" dirty="0">
                <a:solidFill>
                  <a:srgbClr val="0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ts val="3465"/>
              </a:lnSpc>
            </a:pPr>
            <a:endParaRPr lang="en-US" sz="3000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>
              <a:lnSpc>
                <a:spcPts val="3465"/>
              </a:lnSpc>
            </a:pPr>
            <a:r>
              <a:rPr lang="en-US" sz="3000" dirty="0">
                <a:solidFill>
                  <a:srgbClr val="0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CHALLENGE: complete silently and calmly</a:t>
            </a:r>
            <a:r>
              <a:rPr lang="en-US" sz="3000" dirty="0">
                <a:solidFill>
                  <a:srgbClr val="000000"/>
                </a:solidFill>
                <a:latin typeface="Ciutadella 4"/>
              </a:rPr>
              <a:t>.</a:t>
            </a:r>
          </a:p>
        </p:txBody>
      </p:sp>
      <p:sp>
        <p:nvSpPr>
          <p:cNvPr id="10" name="Freeform 10"/>
          <p:cNvSpPr/>
          <p:nvPr/>
        </p:nvSpPr>
        <p:spPr>
          <a:xfrm>
            <a:off x="1114553" y="3529627"/>
            <a:ext cx="358545" cy="320391"/>
          </a:xfrm>
          <a:custGeom>
            <a:avLst/>
            <a:gdLst/>
            <a:ahLst/>
            <a:cxnLst/>
            <a:rect l="l" t="t" r="r" b="b"/>
            <a:pathLst>
              <a:path w="358545" h="320391">
                <a:moveTo>
                  <a:pt x="0" y="0"/>
                </a:moveTo>
                <a:lnTo>
                  <a:pt x="358545" y="0"/>
                </a:lnTo>
                <a:lnTo>
                  <a:pt x="358545" y="320391"/>
                </a:lnTo>
                <a:lnTo>
                  <a:pt x="0" y="32039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9276" t="-12213" r="-8185"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11" name="Freeform 11"/>
          <p:cNvSpPr/>
          <p:nvPr/>
        </p:nvSpPr>
        <p:spPr>
          <a:xfrm>
            <a:off x="1114553" y="4248998"/>
            <a:ext cx="358545" cy="320391"/>
          </a:xfrm>
          <a:custGeom>
            <a:avLst/>
            <a:gdLst/>
            <a:ahLst/>
            <a:cxnLst/>
            <a:rect l="l" t="t" r="r" b="b"/>
            <a:pathLst>
              <a:path w="358545" h="320391">
                <a:moveTo>
                  <a:pt x="0" y="0"/>
                </a:moveTo>
                <a:lnTo>
                  <a:pt x="358545" y="0"/>
                </a:lnTo>
                <a:lnTo>
                  <a:pt x="358545" y="320391"/>
                </a:lnTo>
                <a:lnTo>
                  <a:pt x="0" y="32039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9276" t="-12213" r="-8185"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12" name="Freeform 12"/>
          <p:cNvSpPr/>
          <p:nvPr/>
        </p:nvSpPr>
        <p:spPr>
          <a:xfrm>
            <a:off x="1114553" y="6011429"/>
            <a:ext cx="358545" cy="320391"/>
          </a:xfrm>
          <a:custGeom>
            <a:avLst/>
            <a:gdLst/>
            <a:ahLst/>
            <a:cxnLst/>
            <a:rect l="l" t="t" r="r" b="b"/>
            <a:pathLst>
              <a:path w="358545" h="320391">
                <a:moveTo>
                  <a:pt x="0" y="0"/>
                </a:moveTo>
                <a:lnTo>
                  <a:pt x="358545" y="0"/>
                </a:lnTo>
                <a:lnTo>
                  <a:pt x="358545" y="320391"/>
                </a:lnTo>
                <a:lnTo>
                  <a:pt x="0" y="32039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9276" t="-12213" r="-8185"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13" name="Freeform 13"/>
          <p:cNvSpPr/>
          <p:nvPr/>
        </p:nvSpPr>
        <p:spPr>
          <a:xfrm>
            <a:off x="1114553" y="6684245"/>
            <a:ext cx="358545" cy="320391"/>
          </a:xfrm>
          <a:custGeom>
            <a:avLst/>
            <a:gdLst/>
            <a:ahLst/>
            <a:cxnLst/>
            <a:rect l="l" t="t" r="r" b="b"/>
            <a:pathLst>
              <a:path w="358545" h="320391">
                <a:moveTo>
                  <a:pt x="0" y="0"/>
                </a:moveTo>
                <a:lnTo>
                  <a:pt x="358545" y="0"/>
                </a:lnTo>
                <a:lnTo>
                  <a:pt x="358545" y="320391"/>
                </a:lnTo>
                <a:lnTo>
                  <a:pt x="0" y="32039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9276" t="-12213" r="-8185"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14" name="Freeform 14"/>
          <p:cNvSpPr/>
          <p:nvPr/>
        </p:nvSpPr>
        <p:spPr>
          <a:xfrm>
            <a:off x="9835551" y="1959078"/>
            <a:ext cx="7318477" cy="6449408"/>
          </a:xfrm>
          <a:custGeom>
            <a:avLst/>
            <a:gdLst/>
            <a:ahLst/>
            <a:cxnLst/>
            <a:rect l="l" t="t" r="r" b="b"/>
            <a:pathLst>
              <a:path w="7318477" h="6449408">
                <a:moveTo>
                  <a:pt x="0" y="0"/>
                </a:moveTo>
                <a:lnTo>
                  <a:pt x="7318477" y="0"/>
                </a:lnTo>
                <a:lnTo>
                  <a:pt x="7318477" y="6449408"/>
                </a:lnTo>
                <a:lnTo>
                  <a:pt x="0" y="644940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15" name="TextBox 15"/>
          <p:cNvSpPr txBox="1"/>
          <p:nvPr/>
        </p:nvSpPr>
        <p:spPr>
          <a:xfrm>
            <a:off x="706415" y="1557989"/>
            <a:ext cx="8891011" cy="13208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293"/>
              </a:lnSpc>
            </a:pPr>
            <a:r>
              <a:rPr lang="en-US" sz="9600" dirty="0">
                <a:solidFill>
                  <a:srgbClr val="FF5D26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Mexican Wave!</a:t>
            </a:r>
          </a:p>
        </p:txBody>
      </p:sp>
      <p:sp>
        <p:nvSpPr>
          <p:cNvPr id="16" name="Freeform 16"/>
          <p:cNvSpPr/>
          <p:nvPr/>
        </p:nvSpPr>
        <p:spPr>
          <a:xfrm>
            <a:off x="1114553" y="8408486"/>
            <a:ext cx="358545" cy="320391"/>
          </a:xfrm>
          <a:custGeom>
            <a:avLst/>
            <a:gdLst/>
            <a:ahLst/>
            <a:cxnLst/>
            <a:rect l="l" t="t" r="r" b="b"/>
            <a:pathLst>
              <a:path w="358545" h="320391">
                <a:moveTo>
                  <a:pt x="0" y="0"/>
                </a:moveTo>
                <a:lnTo>
                  <a:pt x="358545" y="0"/>
                </a:lnTo>
                <a:lnTo>
                  <a:pt x="358545" y="320391"/>
                </a:lnTo>
                <a:lnTo>
                  <a:pt x="0" y="32039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9276" t="-12213" r="-8185"/>
            </a:stretch>
          </a:blipFill>
        </p:spPr>
        <p:txBody>
          <a:bodyPr/>
          <a:lstStyle/>
          <a:p>
            <a:endParaRPr lang="en-AU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264413" y="9258300"/>
            <a:ext cx="876300" cy="876300"/>
            <a:chOff x="0" y="0"/>
            <a:chExt cx="1168400" cy="1168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68400" cy="1168400"/>
            </a:xfrm>
            <a:custGeom>
              <a:avLst/>
              <a:gdLst/>
              <a:ahLst/>
              <a:cxnLst/>
              <a:rect l="l" t="t" r="r" b="b"/>
              <a:pathLst>
                <a:path w="1168400" h="1168400">
                  <a:moveTo>
                    <a:pt x="0" y="0"/>
                  </a:moveTo>
                  <a:lnTo>
                    <a:pt x="1168400" y="0"/>
                  </a:lnTo>
                  <a:lnTo>
                    <a:pt x="1168400" y="1168400"/>
                  </a:lnTo>
                  <a:lnTo>
                    <a:pt x="0" y="1168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4" name="Freeform 4"/>
            <p:cNvSpPr/>
            <p:nvPr/>
          </p:nvSpPr>
          <p:spPr>
            <a:xfrm>
              <a:off x="96375" y="167764"/>
              <a:ext cx="975650" cy="832872"/>
            </a:xfrm>
            <a:custGeom>
              <a:avLst/>
              <a:gdLst/>
              <a:ahLst/>
              <a:cxnLst/>
              <a:rect l="l" t="t" r="r" b="b"/>
              <a:pathLst>
                <a:path w="975650" h="832872">
                  <a:moveTo>
                    <a:pt x="0" y="0"/>
                  </a:moveTo>
                  <a:lnTo>
                    <a:pt x="975650" y="0"/>
                  </a:lnTo>
                  <a:lnTo>
                    <a:pt x="975650" y="832872"/>
                  </a:lnTo>
                  <a:lnTo>
                    <a:pt x="0" y="8328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 rot="-5400000">
            <a:off x="-8498229" y="3658907"/>
            <a:ext cx="26026283" cy="9879577"/>
            <a:chOff x="0" y="0"/>
            <a:chExt cx="6350000" cy="2410460"/>
          </a:xfrm>
        </p:grpSpPr>
        <p:sp>
          <p:nvSpPr>
            <p:cNvPr id="6" name="Freeform 6"/>
            <p:cNvSpPr/>
            <p:nvPr/>
          </p:nvSpPr>
          <p:spPr>
            <a:xfrm flipH="1" flipV="1">
              <a:off x="0" y="0"/>
              <a:ext cx="6350000" cy="2410460"/>
            </a:xfrm>
            <a:custGeom>
              <a:avLst/>
              <a:gdLst/>
              <a:ahLst/>
              <a:cxnLst/>
              <a:rect l="l" t="t" r="r" b="b"/>
              <a:pathLst>
                <a:path w="6350000" h="2410460">
                  <a:moveTo>
                    <a:pt x="6350000" y="2410460"/>
                  </a:moveTo>
                  <a:lnTo>
                    <a:pt x="0" y="2410460"/>
                  </a:lnTo>
                  <a:lnTo>
                    <a:pt x="0" y="0"/>
                  </a:lnTo>
                  <a:lnTo>
                    <a:pt x="6350000" y="0"/>
                  </a:lnTo>
                  <a:close/>
                </a:path>
              </a:pathLst>
            </a:custGeom>
            <a:blipFill>
              <a:blip r:embed="rId5"/>
              <a:stretch>
                <a:fillRect l="-44578" t="-76243" r="-12344" b="-186225"/>
              </a:stretch>
            </a:blipFill>
          </p:spPr>
          <p:txBody>
            <a:bodyPr/>
            <a:lstStyle/>
            <a:p>
              <a:endParaRPr lang="en-AU"/>
            </a:p>
          </p:txBody>
        </p:sp>
      </p:grpSp>
      <p:sp>
        <p:nvSpPr>
          <p:cNvPr id="7" name="Freeform 7"/>
          <p:cNvSpPr/>
          <p:nvPr/>
        </p:nvSpPr>
        <p:spPr>
          <a:xfrm rot="-5400000">
            <a:off x="-904234" y="2354644"/>
            <a:ext cx="8799946" cy="5499966"/>
          </a:xfrm>
          <a:custGeom>
            <a:avLst/>
            <a:gdLst/>
            <a:ahLst/>
            <a:cxnLst/>
            <a:rect l="l" t="t" r="r" b="b"/>
            <a:pathLst>
              <a:path w="8799946" h="5499966">
                <a:moveTo>
                  <a:pt x="0" y="0"/>
                </a:moveTo>
                <a:lnTo>
                  <a:pt x="8799946" y="0"/>
                </a:lnTo>
                <a:lnTo>
                  <a:pt x="8799946" y="5499966"/>
                </a:lnTo>
                <a:lnTo>
                  <a:pt x="0" y="549996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8" name="Freeform 8"/>
          <p:cNvSpPr/>
          <p:nvPr/>
        </p:nvSpPr>
        <p:spPr>
          <a:xfrm rot="-5400000">
            <a:off x="965084" y="2354644"/>
            <a:ext cx="8799946" cy="5499966"/>
          </a:xfrm>
          <a:custGeom>
            <a:avLst/>
            <a:gdLst/>
            <a:ahLst/>
            <a:cxnLst/>
            <a:rect l="l" t="t" r="r" b="b"/>
            <a:pathLst>
              <a:path w="8799946" h="5499966">
                <a:moveTo>
                  <a:pt x="0" y="0"/>
                </a:moveTo>
                <a:lnTo>
                  <a:pt x="8799946" y="0"/>
                </a:lnTo>
                <a:lnTo>
                  <a:pt x="8799946" y="5499966"/>
                </a:lnTo>
                <a:lnTo>
                  <a:pt x="0" y="549996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9" name="Freeform 9"/>
          <p:cNvSpPr/>
          <p:nvPr/>
        </p:nvSpPr>
        <p:spPr>
          <a:xfrm rot="5400000">
            <a:off x="6442622" y="2217795"/>
            <a:ext cx="10561955" cy="5773664"/>
          </a:xfrm>
          <a:custGeom>
            <a:avLst/>
            <a:gdLst/>
            <a:ahLst/>
            <a:cxnLst/>
            <a:rect l="l" t="t" r="r" b="b"/>
            <a:pathLst>
              <a:path w="10561955" h="5773664">
                <a:moveTo>
                  <a:pt x="0" y="0"/>
                </a:moveTo>
                <a:lnTo>
                  <a:pt x="10561955" y="0"/>
                </a:lnTo>
                <a:lnTo>
                  <a:pt x="10561955" y="5773664"/>
                </a:lnTo>
                <a:lnTo>
                  <a:pt x="0" y="577366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grpSp>
        <p:nvGrpSpPr>
          <p:cNvPr id="10" name="Group 10"/>
          <p:cNvGrpSpPr/>
          <p:nvPr/>
        </p:nvGrpSpPr>
        <p:grpSpPr>
          <a:xfrm>
            <a:off x="17264413" y="9258300"/>
            <a:ext cx="876300" cy="876300"/>
            <a:chOff x="0" y="0"/>
            <a:chExt cx="1168400" cy="11684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168400" cy="1168400"/>
            </a:xfrm>
            <a:custGeom>
              <a:avLst/>
              <a:gdLst/>
              <a:ahLst/>
              <a:cxnLst/>
              <a:rect l="l" t="t" r="r" b="b"/>
              <a:pathLst>
                <a:path w="1168400" h="1168400">
                  <a:moveTo>
                    <a:pt x="0" y="0"/>
                  </a:moveTo>
                  <a:lnTo>
                    <a:pt x="1168400" y="0"/>
                  </a:lnTo>
                  <a:lnTo>
                    <a:pt x="1168400" y="1168400"/>
                  </a:lnTo>
                  <a:lnTo>
                    <a:pt x="0" y="1168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96375" y="167764"/>
              <a:ext cx="975650" cy="832872"/>
            </a:xfrm>
            <a:custGeom>
              <a:avLst/>
              <a:gdLst/>
              <a:ahLst/>
              <a:cxnLst/>
              <a:rect l="l" t="t" r="r" b="b"/>
              <a:pathLst>
                <a:path w="975650" h="832872">
                  <a:moveTo>
                    <a:pt x="0" y="0"/>
                  </a:moveTo>
                  <a:lnTo>
                    <a:pt x="975650" y="0"/>
                  </a:lnTo>
                  <a:lnTo>
                    <a:pt x="975650" y="832872"/>
                  </a:lnTo>
                  <a:lnTo>
                    <a:pt x="0" y="8328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9296789" y="704654"/>
            <a:ext cx="8553646" cy="8553646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0338E"/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9847917" y="1243142"/>
            <a:ext cx="7550083" cy="7550083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9" name="Freeform 19"/>
          <p:cNvSpPr/>
          <p:nvPr/>
        </p:nvSpPr>
        <p:spPr>
          <a:xfrm>
            <a:off x="3495739" y="903384"/>
            <a:ext cx="4515556" cy="4114800"/>
          </a:xfrm>
          <a:custGeom>
            <a:avLst/>
            <a:gdLst/>
            <a:ahLst/>
            <a:cxnLst/>
            <a:rect l="l" t="t" r="r" b="b"/>
            <a:pathLst>
              <a:path w="4515556" h="4114800">
                <a:moveTo>
                  <a:pt x="0" y="0"/>
                </a:moveTo>
                <a:lnTo>
                  <a:pt x="4515555" y="0"/>
                </a:lnTo>
                <a:lnTo>
                  <a:pt x="451555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20" name="Freeform 20"/>
          <p:cNvSpPr/>
          <p:nvPr/>
        </p:nvSpPr>
        <p:spPr>
          <a:xfrm>
            <a:off x="5202381" y="3486883"/>
            <a:ext cx="1408992" cy="153228"/>
          </a:xfrm>
          <a:custGeom>
            <a:avLst/>
            <a:gdLst/>
            <a:ahLst/>
            <a:cxnLst/>
            <a:rect l="l" t="t" r="r" b="b"/>
            <a:pathLst>
              <a:path w="1408992" h="153228">
                <a:moveTo>
                  <a:pt x="0" y="0"/>
                </a:moveTo>
                <a:lnTo>
                  <a:pt x="1408992" y="0"/>
                </a:lnTo>
                <a:lnTo>
                  <a:pt x="1408992" y="153227"/>
                </a:lnTo>
                <a:lnTo>
                  <a:pt x="0" y="15322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21" name="Freeform 21"/>
          <p:cNvSpPr/>
          <p:nvPr/>
        </p:nvSpPr>
        <p:spPr>
          <a:xfrm>
            <a:off x="745756" y="8546593"/>
            <a:ext cx="7369284" cy="958007"/>
          </a:xfrm>
          <a:custGeom>
            <a:avLst/>
            <a:gdLst/>
            <a:ahLst/>
            <a:cxnLst/>
            <a:rect l="l" t="t" r="r" b="b"/>
            <a:pathLst>
              <a:path w="7369284" h="958007">
                <a:moveTo>
                  <a:pt x="0" y="0"/>
                </a:moveTo>
                <a:lnTo>
                  <a:pt x="7369284" y="0"/>
                </a:lnTo>
                <a:lnTo>
                  <a:pt x="7369284" y="958007"/>
                </a:lnTo>
                <a:lnTo>
                  <a:pt x="0" y="95800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22" name="TextBox 22"/>
          <p:cNvSpPr txBox="1"/>
          <p:nvPr/>
        </p:nvSpPr>
        <p:spPr>
          <a:xfrm>
            <a:off x="10174955" y="3140845"/>
            <a:ext cx="7161739" cy="25953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536"/>
              </a:lnSpc>
            </a:pPr>
            <a:r>
              <a:rPr lang="en-US" sz="13400" dirty="0">
                <a:solidFill>
                  <a:srgbClr val="0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Honesty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4045381" y="1419087"/>
            <a:ext cx="3116213" cy="20417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29"/>
              </a:lnSpc>
            </a:pPr>
            <a:r>
              <a:rPr lang="en-US" sz="2400" dirty="0">
                <a:solidFill>
                  <a:srgbClr val="0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Hi! I’m Honest Ollie!</a:t>
            </a:r>
          </a:p>
          <a:p>
            <a:pPr algn="ctr">
              <a:lnSpc>
                <a:spcPts val="4129"/>
              </a:lnSpc>
            </a:pPr>
            <a:r>
              <a:rPr lang="en-US" sz="2400" dirty="0">
                <a:solidFill>
                  <a:srgbClr val="0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Today, we’re going</a:t>
            </a:r>
          </a:p>
          <a:p>
            <a:pPr algn="ctr">
              <a:lnSpc>
                <a:spcPts val="4129"/>
              </a:lnSpc>
            </a:pPr>
            <a:r>
              <a:rPr lang="en-US" sz="2400" dirty="0">
                <a:solidFill>
                  <a:srgbClr val="0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to investigate telling</a:t>
            </a:r>
          </a:p>
          <a:p>
            <a:pPr algn="ctr">
              <a:lnSpc>
                <a:spcPts val="4129"/>
              </a:lnSpc>
            </a:pPr>
            <a:r>
              <a:rPr lang="en-US" sz="2400" dirty="0">
                <a:solidFill>
                  <a:srgbClr val="0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the TRUTH!</a:t>
            </a:r>
          </a:p>
        </p:txBody>
      </p:sp>
      <p:sp>
        <p:nvSpPr>
          <p:cNvPr id="24" name="Freeform 24"/>
          <p:cNvSpPr/>
          <p:nvPr/>
        </p:nvSpPr>
        <p:spPr>
          <a:xfrm>
            <a:off x="204768" y="2725930"/>
            <a:ext cx="3769156" cy="7659674"/>
          </a:xfrm>
          <a:custGeom>
            <a:avLst/>
            <a:gdLst/>
            <a:ahLst/>
            <a:cxnLst/>
            <a:rect l="l" t="t" r="r" b="b"/>
            <a:pathLst>
              <a:path w="3769156" h="7659674">
                <a:moveTo>
                  <a:pt x="0" y="0"/>
                </a:moveTo>
                <a:lnTo>
                  <a:pt x="3769156" y="0"/>
                </a:lnTo>
                <a:lnTo>
                  <a:pt x="3769156" y="7659674"/>
                </a:lnTo>
                <a:lnTo>
                  <a:pt x="0" y="765967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25" name="TextBox 25"/>
          <p:cNvSpPr txBox="1"/>
          <p:nvPr/>
        </p:nvSpPr>
        <p:spPr>
          <a:xfrm>
            <a:off x="1138971" y="6277756"/>
            <a:ext cx="2552493" cy="7384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50"/>
              </a:lnSpc>
            </a:pPr>
            <a:r>
              <a:rPr lang="en-US" sz="2800" dirty="0">
                <a:solidFill>
                  <a:srgbClr val="FFFFFF"/>
                </a:solidFill>
                <a:latin typeface="Comic Sans MS" panose="030F0702030302020204" pitchFamily="66" charset="0"/>
              </a:rPr>
              <a:t>Honest </a:t>
            </a:r>
          </a:p>
          <a:p>
            <a:pPr algn="ctr">
              <a:lnSpc>
                <a:spcPts val="1410"/>
              </a:lnSpc>
            </a:pPr>
            <a:r>
              <a:rPr lang="en-US" sz="2800" dirty="0">
                <a:solidFill>
                  <a:srgbClr val="FFFFFF"/>
                </a:solidFill>
                <a:latin typeface="Comic Sans MS" panose="030F0702030302020204" pitchFamily="66" charset="0"/>
              </a:rPr>
              <a:t>Ollie</a:t>
            </a:r>
            <a:endParaRPr lang="en-US" sz="2821" dirty="0">
              <a:solidFill>
                <a:srgbClr val="FFFFFF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1438860" y="2433719"/>
            <a:ext cx="10736535" cy="5869097"/>
          </a:xfrm>
          <a:custGeom>
            <a:avLst/>
            <a:gdLst/>
            <a:ahLst/>
            <a:cxnLst/>
            <a:rect l="l" t="t" r="r" b="b"/>
            <a:pathLst>
              <a:path w="10736535" h="5869097">
                <a:moveTo>
                  <a:pt x="0" y="0"/>
                </a:moveTo>
                <a:lnTo>
                  <a:pt x="10736535" y="0"/>
                </a:lnTo>
                <a:lnTo>
                  <a:pt x="10736535" y="5869097"/>
                </a:lnTo>
                <a:lnTo>
                  <a:pt x="0" y="58690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3" name="TextBox 3"/>
          <p:cNvSpPr txBox="1"/>
          <p:nvPr/>
        </p:nvSpPr>
        <p:spPr>
          <a:xfrm>
            <a:off x="5342063" y="505995"/>
            <a:ext cx="8678737" cy="10010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400"/>
              </a:lnSpc>
            </a:pPr>
            <a:r>
              <a:rPr lang="en-US" sz="5400" dirty="0">
                <a:solidFill>
                  <a:srgbClr val="10689B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Learning Intention</a:t>
            </a:r>
            <a:r>
              <a:rPr lang="en-US" sz="6000" dirty="0">
                <a:solidFill>
                  <a:srgbClr val="10689B"/>
                </a:solidFill>
                <a:latin typeface="Comic Sans MS" panose="030F0702030302020204" pitchFamily="66" charset="0"/>
              </a:rPr>
              <a:t>: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5342063" y="1687530"/>
            <a:ext cx="10863991" cy="6553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99"/>
              </a:lnSpc>
            </a:pPr>
            <a:r>
              <a:rPr lang="en-US" sz="3600" dirty="0">
                <a:solidFill>
                  <a:srgbClr val="0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I am learning about </a:t>
            </a:r>
            <a:r>
              <a:rPr lang="en-US" sz="3600" u="sng" dirty="0">
                <a:solidFill>
                  <a:srgbClr val="0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honesty</a:t>
            </a:r>
          </a:p>
        </p:txBody>
      </p:sp>
      <p:grpSp>
        <p:nvGrpSpPr>
          <p:cNvPr id="5" name="Group 5"/>
          <p:cNvGrpSpPr>
            <a:grpSpLocks noChangeAspect="1"/>
          </p:cNvGrpSpPr>
          <p:nvPr/>
        </p:nvGrpSpPr>
        <p:grpSpPr>
          <a:xfrm rot="-5400000">
            <a:off x="-11034363" y="2202580"/>
            <a:ext cx="22457144" cy="8524732"/>
            <a:chOff x="0" y="0"/>
            <a:chExt cx="6350000" cy="2410460"/>
          </a:xfrm>
        </p:grpSpPr>
        <p:sp>
          <p:nvSpPr>
            <p:cNvPr id="6" name="Freeform 6"/>
            <p:cNvSpPr/>
            <p:nvPr/>
          </p:nvSpPr>
          <p:spPr>
            <a:xfrm flipH="1" flipV="1">
              <a:off x="0" y="0"/>
              <a:ext cx="6350000" cy="2410460"/>
            </a:xfrm>
            <a:custGeom>
              <a:avLst/>
              <a:gdLst/>
              <a:ahLst/>
              <a:cxnLst/>
              <a:rect l="l" t="t" r="r" b="b"/>
              <a:pathLst>
                <a:path w="6350000" h="2410460">
                  <a:moveTo>
                    <a:pt x="6350000" y="2410460"/>
                  </a:moveTo>
                  <a:lnTo>
                    <a:pt x="0" y="2410460"/>
                  </a:lnTo>
                  <a:lnTo>
                    <a:pt x="0" y="0"/>
                  </a:lnTo>
                  <a:lnTo>
                    <a:pt x="6350000" y="0"/>
                  </a:lnTo>
                  <a:close/>
                </a:path>
              </a:pathLst>
            </a:custGeom>
            <a:blipFill>
              <a:blip r:embed="rId4"/>
              <a:stretch>
                <a:fillRect l="-34513" t="-118414" r="-22408" b="-144054"/>
              </a:stretch>
            </a:blipFill>
          </p:spPr>
          <p:txBody>
            <a:bodyPr/>
            <a:lstStyle/>
            <a:p>
              <a:endParaRPr lang="en-AU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7264413" y="9258300"/>
            <a:ext cx="876300" cy="876300"/>
            <a:chOff x="0" y="0"/>
            <a:chExt cx="1168400" cy="11684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168400" cy="1168400"/>
            </a:xfrm>
            <a:custGeom>
              <a:avLst/>
              <a:gdLst/>
              <a:ahLst/>
              <a:cxnLst/>
              <a:rect l="l" t="t" r="r" b="b"/>
              <a:pathLst>
                <a:path w="1168400" h="1168400">
                  <a:moveTo>
                    <a:pt x="0" y="0"/>
                  </a:moveTo>
                  <a:lnTo>
                    <a:pt x="1168400" y="0"/>
                  </a:lnTo>
                  <a:lnTo>
                    <a:pt x="1168400" y="1168400"/>
                  </a:lnTo>
                  <a:lnTo>
                    <a:pt x="0" y="1168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9" name="Freeform 9"/>
            <p:cNvSpPr/>
            <p:nvPr/>
          </p:nvSpPr>
          <p:spPr>
            <a:xfrm>
              <a:off x="96375" y="167764"/>
              <a:ext cx="975650" cy="832872"/>
            </a:xfrm>
            <a:custGeom>
              <a:avLst/>
              <a:gdLst/>
              <a:ahLst/>
              <a:cxnLst/>
              <a:rect l="l" t="t" r="r" b="b"/>
              <a:pathLst>
                <a:path w="975650" h="832872">
                  <a:moveTo>
                    <a:pt x="0" y="0"/>
                  </a:moveTo>
                  <a:lnTo>
                    <a:pt x="975650" y="0"/>
                  </a:lnTo>
                  <a:lnTo>
                    <a:pt x="975650" y="832872"/>
                  </a:lnTo>
                  <a:lnTo>
                    <a:pt x="0" y="8328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5321889" y="3062305"/>
            <a:ext cx="5097033" cy="9623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00"/>
              </a:lnSpc>
            </a:pPr>
            <a:r>
              <a:rPr lang="en-US" sz="4800" dirty="0">
                <a:solidFill>
                  <a:srgbClr val="00999E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Success Criteria: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923394" y="4046863"/>
            <a:ext cx="9088005" cy="6544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99"/>
              </a:lnSpc>
              <a:spcBef>
                <a:spcPct val="0"/>
              </a:spcBef>
            </a:pPr>
            <a:r>
              <a:rPr lang="en-US" sz="3600" dirty="0">
                <a:solidFill>
                  <a:srgbClr val="0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I can give </a:t>
            </a:r>
            <a:r>
              <a:rPr lang="en-US" sz="3600" u="sng" dirty="0">
                <a:solidFill>
                  <a:srgbClr val="0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examples</a:t>
            </a:r>
            <a:r>
              <a:rPr lang="en-US" sz="3600" dirty="0">
                <a:solidFill>
                  <a:srgbClr val="0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of what </a:t>
            </a:r>
            <a:r>
              <a:rPr lang="en-US" sz="3600" u="sng" dirty="0">
                <a:solidFill>
                  <a:srgbClr val="0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honesty</a:t>
            </a:r>
            <a:r>
              <a:rPr lang="en-US" sz="3600" dirty="0">
                <a:solidFill>
                  <a:srgbClr val="0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is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923478" y="4757544"/>
            <a:ext cx="15704222" cy="6553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99"/>
              </a:lnSpc>
              <a:spcBef>
                <a:spcPct val="0"/>
              </a:spcBef>
            </a:pPr>
            <a:r>
              <a:rPr lang="en-US" sz="3600" dirty="0">
                <a:solidFill>
                  <a:srgbClr val="0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I can </a:t>
            </a:r>
            <a:r>
              <a:rPr lang="en-US" sz="3600" u="sng" dirty="0">
                <a:solidFill>
                  <a:srgbClr val="0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discuss</a:t>
            </a:r>
            <a:r>
              <a:rPr lang="en-US" sz="3600" dirty="0">
                <a:solidFill>
                  <a:srgbClr val="0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why being </a:t>
            </a:r>
            <a:r>
              <a:rPr lang="en-US" sz="3600" u="sng" dirty="0">
                <a:solidFill>
                  <a:srgbClr val="0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truthful</a:t>
            </a:r>
            <a:r>
              <a:rPr lang="en-US" sz="3600" dirty="0">
                <a:solidFill>
                  <a:srgbClr val="0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is </a:t>
            </a:r>
            <a:r>
              <a:rPr lang="en-US" sz="3600" u="sng" dirty="0">
                <a:solidFill>
                  <a:srgbClr val="0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important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923478" y="5465503"/>
            <a:ext cx="11005810" cy="6553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99"/>
              </a:lnSpc>
              <a:spcBef>
                <a:spcPct val="0"/>
              </a:spcBef>
            </a:pPr>
            <a:r>
              <a:rPr lang="en-US" sz="3600" dirty="0">
                <a:solidFill>
                  <a:srgbClr val="0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I can </a:t>
            </a:r>
            <a:r>
              <a:rPr lang="en-US" sz="3600" u="sng" dirty="0">
                <a:solidFill>
                  <a:srgbClr val="0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explain</a:t>
            </a:r>
            <a:r>
              <a:rPr lang="en-US" sz="3600" dirty="0">
                <a:solidFill>
                  <a:srgbClr val="0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how </a:t>
            </a:r>
            <a:r>
              <a:rPr lang="en-US" sz="3600" u="sng" dirty="0">
                <a:solidFill>
                  <a:srgbClr val="0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honesty</a:t>
            </a:r>
            <a:r>
              <a:rPr lang="en-US" sz="3600" dirty="0">
                <a:solidFill>
                  <a:srgbClr val="0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is a </a:t>
            </a:r>
            <a:r>
              <a:rPr lang="en-US" sz="3600" u="sng" dirty="0">
                <a:solidFill>
                  <a:srgbClr val="0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form of kindness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5303988" y="6789071"/>
            <a:ext cx="6126012" cy="10010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400"/>
              </a:lnSpc>
            </a:pPr>
            <a:r>
              <a:rPr lang="en-US" sz="6000" dirty="0">
                <a:solidFill>
                  <a:srgbClr val="8DB553"/>
                </a:solidFill>
                <a:latin typeface="Comic Sans MS" panose="030F0702030302020204" pitchFamily="66" charset="0"/>
              </a:rPr>
              <a:t>This Is Because: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5784730" y="7855838"/>
            <a:ext cx="12204621" cy="20799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99"/>
              </a:lnSpc>
            </a:pPr>
            <a:r>
              <a:rPr lang="en-US" sz="3600" dirty="0">
                <a:solidFill>
                  <a:srgbClr val="0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When we are honest, our friends and families trust and respect us. Honesty helps our minds and bodies feel </a:t>
            </a:r>
          </a:p>
          <a:p>
            <a:pPr>
              <a:lnSpc>
                <a:spcPts val="5599"/>
              </a:lnSpc>
              <a:spcBef>
                <a:spcPct val="0"/>
              </a:spcBef>
            </a:pPr>
            <a:r>
              <a:rPr lang="en-US" sz="3600" dirty="0">
                <a:solidFill>
                  <a:srgbClr val="0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happier too!</a:t>
            </a:r>
          </a:p>
        </p:txBody>
      </p:sp>
      <p:sp>
        <p:nvSpPr>
          <p:cNvPr id="16" name="Freeform 16"/>
          <p:cNvSpPr/>
          <p:nvPr/>
        </p:nvSpPr>
        <p:spPr>
          <a:xfrm>
            <a:off x="5262068" y="4251418"/>
            <a:ext cx="358545" cy="320391"/>
          </a:xfrm>
          <a:custGeom>
            <a:avLst/>
            <a:gdLst/>
            <a:ahLst/>
            <a:cxnLst/>
            <a:rect l="l" t="t" r="r" b="b"/>
            <a:pathLst>
              <a:path w="358545" h="320391">
                <a:moveTo>
                  <a:pt x="0" y="0"/>
                </a:moveTo>
                <a:lnTo>
                  <a:pt x="358545" y="0"/>
                </a:lnTo>
                <a:lnTo>
                  <a:pt x="358545" y="320391"/>
                </a:lnTo>
                <a:lnTo>
                  <a:pt x="0" y="32039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9276" t="-12213" r="-8185"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17" name="Freeform 17"/>
          <p:cNvSpPr/>
          <p:nvPr/>
        </p:nvSpPr>
        <p:spPr>
          <a:xfrm>
            <a:off x="5262068" y="4962100"/>
            <a:ext cx="358545" cy="320391"/>
          </a:xfrm>
          <a:custGeom>
            <a:avLst/>
            <a:gdLst/>
            <a:ahLst/>
            <a:cxnLst/>
            <a:rect l="l" t="t" r="r" b="b"/>
            <a:pathLst>
              <a:path w="358545" h="320391">
                <a:moveTo>
                  <a:pt x="0" y="0"/>
                </a:moveTo>
                <a:lnTo>
                  <a:pt x="358545" y="0"/>
                </a:lnTo>
                <a:lnTo>
                  <a:pt x="358545" y="320391"/>
                </a:lnTo>
                <a:lnTo>
                  <a:pt x="0" y="32039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9276" t="-12213" r="-8185"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18" name="Freeform 18"/>
          <p:cNvSpPr/>
          <p:nvPr/>
        </p:nvSpPr>
        <p:spPr>
          <a:xfrm>
            <a:off x="5262068" y="5670059"/>
            <a:ext cx="358545" cy="320391"/>
          </a:xfrm>
          <a:custGeom>
            <a:avLst/>
            <a:gdLst/>
            <a:ahLst/>
            <a:cxnLst/>
            <a:rect l="l" t="t" r="r" b="b"/>
            <a:pathLst>
              <a:path w="358545" h="320391">
                <a:moveTo>
                  <a:pt x="0" y="0"/>
                </a:moveTo>
                <a:lnTo>
                  <a:pt x="358545" y="0"/>
                </a:lnTo>
                <a:lnTo>
                  <a:pt x="358545" y="320391"/>
                </a:lnTo>
                <a:lnTo>
                  <a:pt x="0" y="32039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9276" t="-12213" r="-8185"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19" name="Freeform 19"/>
          <p:cNvSpPr/>
          <p:nvPr/>
        </p:nvSpPr>
        <p:spPr>
          <a:xfrm>
            <a:off x="5262068" y="8084438"/>
            <a:ext cx="358545" cy="320391"/>
          </a:xfrm>
          <a:custGeom>
            <a:avLst/>
            <a:gdLst/>
            <a:ahLst/>
            <a:cxnLst/>
            <a:rect l="l" t="t" r="r" b="b"/>
            <a:pathLst>
              <a:path w="358545" h="320391">
                <a:moveTo>
                  <a:pt x="0" y="0"/>
                </a:moveTo>
                <a:lnTo>
                  <a:pt x="358545" y="0"/>
                </a:lnTo>
                <a:lnTo>
                  <a:pt x="358545" y="320391"/>
                </a:lnTo>
                <a:lnTo>
                  <a:pt x="0" y="32039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9276" t="-12213" r="-8185"/>
            </a:stretch>
          </a:blipFill>
        </p:spPr>
        <p:txBody>
          <a:bodyPr/>
          <a:lstStyle/>
          <a:p>
            <a:endParaRPr lang="en-AU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-2767769" y="-2078919"/>
            <a:ext cx="26123480" cy="18247054"/>
            <a:chOff x="0" y="0"/>
            <a:chExt cx="15163800" cy="10591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5163800" cy="10591800"/>
            </a:xfrm>
            <a:custGeom>
              <a:avLst/>
              <a:gdLst/>
              <a:ahLst/>
              <a:cxnLst/>
              <a:rect l="l" t="t" r="r" b="b"/>
              <a:pathLst>
                <a:path w="15163800" h="10591800">
                  <a:moveTo>
                    <a:pt x="15163800" y="254000"/>
                  </a:moveTo>
                  <a:lnTo>
                    <a:pt x="15163800" y="10337800"/>
                  </a:lnTo>
                  <a:cubicBezTo>
                    <a:pt x="15163800" y="10478135"/>
                    <a:pt x="15050136" y="10591800"/>
                    <a:pt x="14909800" y="10591800"/>
                  </a:cubicBezTo>
                  <a:lnTo>
                    <a:pt x="254000" y="10591800"/>
                  </a:lnTo>
                  <a:cubicBezTo>
                    <a:pt x="113665" y="10591800"/>
                    <a:pt x="0" y="10478135"/>
                    <a:pt x="0" y="10337800"/>
                  </a:cubicBezTo>
                  <a:lnTo>
                    <a:pt x="0" y="254000"/>
                  </a:lnTo>
                  <a:cubicBezTo>
                    <a:pt x="0" y="113665"/>
                    <a:pt x="113665" y="0"/>
                    <a:pt x="254000" y="0"/>
                  </a:cubicBezTo>
                  <a:lnTo>
                    <a:pt x="14909800" y="0"/>
                  </a:lnTo>
                  <a:cubicBezTo>
                    <a:pt x="15050136" y="0"/>
                    <a:pt x="15163800" y="113665"/>
                    <a:pt x="15163800" y="254000"/>
                  </a:cubicBezTo>
                  <a:close/>
                </a:path>
              </a:pathLst>
            </a:custGeom>
            <a:blipFill>
              <a:blip r:embed="rId2"/>
              <a:stretch>
                <a:fillRect l="-96946" t="-69006" r="-90637" b="-191998"/>
              </a:stretch>
            </a:blipFill>
          </p:spPr>
          <p:txBody>
            <a:bodyPr/>
            <a:lstStyle/>
            <a:p>
              <a:endParaRPr lang="en-AU"/>
            </a:p>
          </p:txBody>
        </p:sp>
      </p:grpSp>
      <p:sp>
        <p:nvSpPr>
          <p:cNvPr id="4" name="Freeform 4"/>
          <p:cNvSpPr/>
          <p:nvPr/>
        </p:nvSpPr>
        <p:spPr>
          <a:xfrm>
            <a:off x="4424984" y="424484"/>
            <a:ext cx="9438031" cy="9438031"/>
          </a:xfrm>
          <a:custGeom>
            <a:avLst/>
            <a:gdLst/>
            <a:ahLst/>
            <a:cxnLst/>
            <a:rect l="l" t="t" r="r" b="b"/>
            <a:pathLst>
              <a:path w="9438031" h="9438031">
                <a:moveTo>
                  <a:pt x="0" y="0"/>
                </a:moveTo>
                <a:lnTo>
                  <a:pt x="9438032" y="0"/>
                </a:lnTo>
                <a:lnTo>
                  <a:pt x="9438032" y="9438032"/>
                </a:lnTo>
                <a:lnTo>
                  <a:pt x="0" y="943803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grpSp>
        <p:nvGrpSpPr>
          <p:cNvPr id="5" name="Group 5"/>
          <p:cNvGrpSpPr/>
          <p:nvPr/>
        </p:nvGrpSpPr>
        <p:grpSpPr>
          <a:xfrm>
            <a:off x="17273938" y="9258300"/>
            <a:ext cx="876300" cy="876300"/>
            <a:chOff x="0" y="0"/>
            <a:chExt cx="1168400" cy="11684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168400" cy="1168400"/>
            </a:xfrm>
            <a:custGeom>
              <a:avLst/>
              <a:gdLst/>
              <a:ahLst/>
              <a:cxnLst/>
              <a:rect l="l" t="t" r="r" b="b"/>
              <a:pathLst>
                <a:path w="1168400" h="1168400">
                  <a:moveTo>
                    <a:pt x="0" y="0"/>
                  </a:moveTo>
                  <a:lnTo>
                    <a:pt x="1168400" y="0"/>
                  </a:lnTo>
                  <a:lnTo>
                    <a:pt x="1168400" y="1168400"/>
                  </a:lnTo>
                  <a:lnTo>
                    <a:pt x="0" y="1168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7" name="Freeform 7"/>
            <p:cNvSpPr/>
            <p:nvPr/>
          </p:nvSpPr>
          <p:spPr>
            <a:xfrm>
              <a:off x="96375" y="167764"/>
              <a:ext cx="975650" cy="832872"/>
            </a:xfrm>
            <a:custGeom>
              <a:avLst/>
              <a:gdLst/>
              <a:ahLst/>
              <a:cxnLst/>
              <a:rect l="l" t="t" r="r" b="b"/>
              <a:pathLst>
                <a:path w="975650" h="832872">
                  <a:moveTo>
                    <a:pt x="0" y="0"/>
                  </a:moveTo>
                  <a:lnTo>
                    <a:pt x="975650" y="0"/>
                  </a:lnTo>
                  <a:lnTo>
                    <a:pt x="975650" y="832872"/>
                  </a:lnTo>
                  <a:lnTo>
                    <a:pt x="0" y="8328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4400646" y="1791568"/>
            <a:ext cx="9438031" cy="45198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0294"/>
              </a:lnSpc>
            </a:pPr>
            <a:r>
              <a:rPr lang="en-US" sz="20000" dirty="0">
                <a:solidFill>
                  <a:srgbClr val="0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I DO</a:t>
            </a:r>
          </a:p>
        </p:txBody>
      </p:sp>
      <p:sp>
        <p:nvSpPr>
          <p:cNvPr id="9" name="Freeform 9"/>
          <p:cNvSpPr/>
          <p:nvPr/>
        </p:nvSpPr>
        <p:spPr>
          <a:xfrm>
            <a:off x="10474118" y="6235486"/>
            <a:ext cx="1436230" cy="1028700"/>
          </a:xfrm>
          <a:custGeom>
            <a:avLst/>
            <a:gdLst/>
            <a:ahLst/>
            <a:cxnLst/>
            <a:rect l="l" t="t" r="r" b="b"/>
            <a:pathLst>
              <a:path w="1436230" h="1028700">
                <a:moveTo>
                  <a:pt x="0" y="0"/>
                </a:moveTo>
                <a:lnTo>
                  <a:pt x="1436231" y="0"/>
                </a:lnTo>
                <a:lnTo>
                  <a:pt x="1436231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10" name="Freeform 10"/>
          <p:cNvSpPr/>
          <p:nvPr/>
        </p:nvSpPr>
        <p:spPr>
          <a:xfrm>
            <a:off x="5930936" y="1602679"/>
            <a:ext cx="6377453" cy="1379849"/>
          </a:xfrm>
          <a:custGeom>
            <a:avLst/>
            <a:gdLst/>
            <a:ahLst/>
            <a:cxnLst/>
            <a:rect l="l" t="t" r="r" b="b"/>
            <a:pathLst>
              <a:path w="6377453" h="1379849">
                <a:moveTo>
                  <a:pt x="0" y="0"/>
                </a:moveTo>
                <a:lnTo>
                  <a:pt x="6377453" y="0"/>
                </a:lnTo>
                <a:lnTo>
                  <a:pt x="6377453" y="1379849"/>
                </a:lnTo>
                <a:lnTo>
                  <a:pt x="0" y="137984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11" name="Freeform 11"/>
          <p:cNvSpPr/>
          <p:nvPr/>
        </p:nvSpPr>
        <p:spPr>
          <a:xfrm>
            <a:off x="7194132" y="7568194"/>
            <a:ext cx="3851061" cy="1294919"/>
          </a:xfrm>
          <a:custGeom>
            <a:avLst/>
            <a:gdLst/>
            <a:ahLst/>
            <a:cxnLst/>
            <a:rect l="l" t="t" r="r" b="b"/>
            <a:pathLst>
              <a:path w="3851061" h="1294919">
                <a:moveTo>
                  <a:pt x="0" y="0"/>
                </a:moveTo>
                <a:lnTo>
                  <a:pt x="3851061" y="0"/>
                </a:lnTo>
                <a:lnTo>
                  <a:pt x="3851061" y="1294920"/>
                </a:lnTo>
                <a:lnTo>
                  <a:pt x="0" y="129492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90000"/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12" name="TextBox 12"/>
          <p:cNvSpPr txBox="1"/>
          <p:nvPr/>
        </p:nvSpPr>
        <p:spPr>
          <a:xfrm>
            <a:off x="5375753" y="5989848"/>
            <a:ext cx="5493371" cy="12512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756"/>
              </a:lnSpc>
            </a:pPr>
            <a:r>
              <a:rPr lang="en-US" sz="6600" dirty="0">
                <a:solidFill>
                  <a:srgbClr val="0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You Watch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8632256" y="-3390325"/>
            <a:ext cx="11888225" cy="16245182"/>
            <a:chOff x="0" y="0"/>
            <a:chExt cx="4646930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-35560"/>
              <a:ext cx="4744720" cy="6487160"/>
            </a:xfrm>
            <a:custGeom>
              <a:avLst/>
              <a:gdLst/>
              <a:ahLst/>
              <a:cxnLst/>
              <a:rect l="l" t="t" r="r" b="b"/>
              <a:pathLst>
                <a:path w="4744720" h="6487160">
                  <a:moveTo>
                    <a:pt x="1388110" y="1718310"/>
                  </a:moveTo>
                  <a:cubicBezTo>
                    <a:pt x="1254760" y="1751330"/>
                    <a:pt x="1121410" y="1788160"/>
                    <a:pt x="990600" y="1830070"/>
                  </a:cubicBezTo>
                  <a:cubicBezTo>
                    <a:pt x="588010" y="1955800"/>
                    <a:pt x="160020" y="1731010"/>
                    <a:pt x="34290" y="1328420"/>
                  </a:cubicBezTo>
                  <a:cubicBezTo>
                    <a:pt x="11430" y="1253490"/>
                    <a:pt x="0" y="1177290"/>
                    <a:pt x="0" y="1099820"/>
                  </a:cubicBezTo>
                  <a:lnTo>
                    <a:pt x="0" y="1099820"/>
                  </a:lnTo>
                  <a:cubicBezTo>
                    <a:pt x="0" y="878840"/>
                    <a:pt x="130810" y="678180"/>
                    <a:pt x="334010" y="590550"/>
                  </a:cubicBezTo>
                  <a:cubicBezTo>
                    <a:pt x="1270000" y="181610"/>
                    <a:pt x="2259330" y="0"/>
                    <a:pt x="3302000" y="40640"/>
                  </a:cubicBezTo>
                  <a:cubicBezTo>
                    <a:pt x="3633470" y="53340"/>
                    <a:pt x="3923030" y="266700"/>
                    <a:pt x="4032250" y="579120"/>
                  </a:cubicBezTo>
                  <a:cubicBezTo>
                    <a:pt x="4164330" y="867410"/>
                    <a:pt x="4095750" y="1207770"/>
                    <a:pt x="3864610" y="1423670"/>
                  </a:cubicBezTo>
                  <a:lnTo>
                    <a:pt x="3619500" y="1652270"/>
                  </a:lnTo>
                  <a:cubicBezTo>
                    <a:pt x="3658870" y="1645920"/>
                    <a:pt x="3698240" y="1642110"/>
                    <a:pt x="3738880" y="1642110"/>
                  </a:cubicBezTo>
                  <a:lnTo>
                    <a:pt x="3741420" y="1642110"/>
                  </a:lnTo>
                  <a:cubicBezTo>
                    <a:pt x="3774440" y="1642110"/>
                    <a:pt x="3808730" y="1644650"/>
                    <a:pt x="3841750" y="1648460"/>
                  </a:cubicBezTo>
                  <a:lnTo>
                    <a:pt x="3841750" y="1648460"/>
                  </a:lnTo>
                  <a:lnTo>
                    <a:pt x="3844290" y="1648460"/>
                  </a:lnTo>
                  <a:cubicBezTo>
                    <a:pt x="4038600" y="1675130"/>
                    <a:pt x="4213860" y="1779270"/>
                    <a:pt x="4330700" y="1935480"/>
                  </a:cubicBezTo>
                  <a:lnTo>
                    <a:pt x="4330700" y="1935480"/>
                  </a:lnTo>
                  <a:cubicBezTo>
                    <a:pt x="4457700" y="2104390"/>
                    <a:pt x="4505960" y="2320290"/>
                    <a:pt x="4462780" y="2527300"/>
                  </a:cubicBezTo>
                  <a:lnTo>
                    <a:pt x="4462780" y="2529840"/>
                  </a:lnTo>
                  <a:cubicBezTo>
                    <a:pt x="4424680" y="2710180"/>
                    <a:pt x="4319270" y="2868930"/>
                    <a:pt x="4169410" y="2975610"/>
                  </a:cubicBezTo>
                  <a:lnTo>
                    <a:pt x="3902710" y="3175000"/>
                  </a:lnTo>
                  <a:cubicBezTo>
                    <a:pt x="4048760" y="3172460"/>
                    <a:pt x="4192270" y="3214370"/>
                    <a:pt x="4315460" y="3295650"/>
                  </a:cubicBezTo>
                  <a:lnTo>
                    <a:pt x="4315460" y="3295650"/>
                  </a:lnTo>
                  <a:cubicBezTo>
                    <a:pt x="4641850" y="3509010"/>
                    <a:pt x="4744720" y="3940810"/>
                    <a:pt x="4550410" y="4278630"/>
                  </a:cubicBezTo>
                  <a:cubicBezTo>
                    <a:pt x="4521200" y="4343400"/>
                    <a:pt x="4481830" y="4404360"/>
                    <a:pt x="4434840" y="4458970"/>
                  </a:cubicBezTo>
                  <a:lnTo>
                    <a:pt x="3392170" y="6051550"/>
                  </a:lnTo>
                  <a:cubicBezTo>
                    <a:pt x="3169920" y="6391910"/>
                    <a:pt x="2713990" y="6487160"/>
                    <a:pt x="2373630" y="6264910"/>
                  </a:cubicBezTo>
                  <a:cubicBezTo>
                    <a:pt x="2373630" y="6264910"/>
                    <a:pt x="2373630" y="6264910"/>
                    <a:pt x="2373630" y="6264910"/>
                  </a:cubicBezTo>
                  <a:lnTo>
                    <a:pt x="2373630" y="6264910"/>
                  </a:lnTo>
                  <a:cubicBezTo>
                    <a:pt x="2032000" y="6042660"/>
                    <a:pt x="1936750" y="5586730"/>
                    <a:pt x="2159000" y="5247640"/>
                  </a:cubicBezTo>
                  <a:lnTo>
                    <a:pt x="2325370" y="4993640"/>
                  </a:lnTo>
                  <a:lnTo>
                    <a:pt x="1177290" y="5195570"/>
                  </a:lnTo>
                  <a:cubicBezTo>
                    <a:pt x="1031240" y="5220970"/>
                    <a:pt x="880110" y="5201920"/>
                    <a:pt x="745490" y="5140960"/>
                  </a:cubicBezTo>
                  <a:cubicBezTo>
                    <a:pt x="607060" y="5092700"/>
                    <a:pt x="486410" y="5005070"/>
                    <a:pt x="398780" y="4888230"/>
                  </a:cubicBezTo>
                  <a:lnTo>
                    <a:pt x="398780" y="4888230"/>
                  </a:lnTo>
                  <a:cubicBezTo>
                    <a:pt x="198120" y="4621530"/>
                    <a:pt x="203200" y="4253230"/>
                    <a:pt x="410210" y="3990340"/>
                  </a:cubicBezTo>
                  <a:cubicBezTo>
                    <a:pt x="330200" y="3950970"/>
                    <a:pt x="257810" y="3896360"/>
                    <a:pt x="196850" y="3831590"/>
                  </a:cubicBezTo>
                  <a:lnTo>
                    <a:pt x="196850" y="3831590"/>
                  </a:lnTo>
                  <a:cubicBezTo>
                    <a:pt x="71120" y="3695700"/>
                    <a:pt x="0" y="3517900"/>
                    <a:pt x="0" y="3332480"/>
                  </a:cubicBezTo>
                  <a:lnTo>
                    <a:pt x="0" y="3328670"/>
                  </a:lnTo>
                  <a:cubicBezTo>
                    <a:pt x="0" y="3300730"/>
                    <a:pt x="1270" y="3274060"/>
                    <a:pt x="5080" y="3246120"/>
                  </a:cubicBezTo>
                  <a:cubicBezTo>
                    <a:pt x="25400" y="3065780"/>
                    <a:pt x="111760" y="2899410"/>
                    <a:pt x="247650" y="2778760"/>
                  </a:cubicBezTo>
                  <a:lnTo>
                    <a:pt x="1388110" y="1718310"/>
                  </a:lnTo>
                  <a:lnTo>
                    <a:pt x="1388110" y="1718310"/>
                  </a:lnTo>
                  <a:close/>
                </a:path>
              </a:pathLst>
            </a:custGeom>
            <a:blipFill>
              <a:blip r:embed="rId2">
                <a:alphaModFix amt="1000"/>
              </a:blip>
              <a:stretch>
                <a:fillRect l="-149917" t="-39942" r="-207480" b="-153653"/>
              </a:stretch>
            </a:blipFill>
          </p:spPr>
          <p:txBody>
            <a:bodyPr/>
            <a:lstStyle/>
            <a:p>
              <a:endParaRPr lang="en-AU"/>
            </a:p>
          </p:txBody>
        </p:sp>
      </p:grpSp>
      <p:sp>
        <p:nvSpPr>
          <p:cNvPr id="4" name="Freeform 4"/>
          <p:cNvSpPr/>
          <p:nvPr/>
        </p:nvSpPr>
        <p:spPr>
          <a:xfrm rot="-10800000">
            <a:off x="0" y="-2681885"/>
            <a:ext cx="18288000" cy="9997085"/>
          </a:xfrm>
          <a:custGeom>
            <a:avLst/>
            <a:gdLst/>
            <a:ahLst/>
            <a:cxnLst/>
            <a:rect l="l" t="t" r="r" b="b"/>
            <a:pathLst>
              <a:path w="18288000" h="9997085">
                <a:moveTo>
                  <a:pt x="0" y="0"/>
                </a:moveTo>
                <a:lnTo>
                  <a:pt x="18288000" y="0"/>
                </a:lnTo>
                <a:lnTo>
                  <a:pt x="18288000" y="9997085"/>
                </a:lnTo>
                <a:lnTo>
                  <a:pt x="0" y="999708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grpSp>
        <p:nvGrpSpPr>
          <p:cNvPr id="5" name="Group 5"/>
          <p:cNvGrpSpPr>
            <a:grpSpLocks noChangeAspect="1"/>
          </p:cNvGrpSpPr>
          <p:nvPr/>
        </p:nvGrpSpPr>
        <p:grpSpPr>
          <a:xfrm rot="-10800000">
            <a:off x="-2934704" y="7315200"/>
            <a:ext cx="22457144" cy="8524732"/>
            <a:chOff x="0" y="0"/>
            <a:chExt cx="6350000" cy="241046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2410460"/>
            </a:xfrm>
            <a:custGeom>
              <a:avLst/>
              <a:gdLst/>
              <a:ahLst/>
              <a:cxnLst/>
              <a:rect l="l" t="t" r="r" b="b"/>
              <a:pathLst>
                <a:path w="6350000" h="2410460">
                  <a:moveTo>
                    <a:pt x="0" y="0"/>
                  </a:moveTo>
                  <a:lnTo>
                    <a:pt x="6350000" y="0"/>
                  </a:lnTo>
                  <a:lnTo>
                    <a:pt x="6350000" y="2410460"/>
                  </a:lnTo>
                  <a:lnTo>
                    <a:pt x="0" y="2410460"/>
                  </a:lnTo>
                  <a:close/>
                </a:path>
              </a:pathLst>
            </a:custGeom>
            <a:blipFill>
              <a:blip r:embed="rId5"/>
              <a:stretch>
                <a:fillRect l="-41939" t="-27591" r="-46053" b="-306644"/>
              </a:stretch>
            </a:blipFill>
          </p:spPr>
          <p:txBody>
            <a:bodyPr/>
            <a:lstStyle/>
            <a:p>
              <a:endParaRPr lang="en-AU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7264413" y="9258300"/>
            <a:ext cx="876300" cy="876300"/>
            <a:chOff x="0" y="0"/>
            <a:chExt cx="1168400" cy="11684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168400" cy="1168400"/>
            </a:xfrm>
            <a:custGeom>
              <a:avLst/>
              <a:gdLst/>
              <a:ahLst/>
              <a:cxnLst/>
              <a:rect l="l" t="t" r="r" b="b"/>
              <a:pathLst>
                <a:path w="1168400" h="1168400">
                  <a:moveTo>
                    <a:pt x="0" y="0"/>
                  </a:moveTo>
                  <a:lnTo>
                    <a:pt x="1168400" y="0"/>
                  </a:lnTo>
                  <a:lnTo>
                    <a:pt x="1168400" y="1168400"/>
                  </a:lnTo>
                  <a:lnTo>
                    <a:pt x="0" y="1168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9" name="Freeform 9"/>
            <p:cNvSpPr/>
            <p:nvPr/>
          </p:nvSpPr>
          <p:spPr>
            <a:xfrm>
              <a:off x="96375" y="167764"/>
              <a:ext cx="975650" cy="832872"/>
            </a:xfrm>
            <a:custGeom>
              <a:avLst/>
              <a:gdLst/>
              <a:ahLst/>
              <a:cxnLst/>
              <a:rect l="l" t="t" r="r" b="b"/>
              <a:pathLst>
                <a:path w="975650" h="832872">
                  <a:moveTo>
                    <a:pt x="0" y="0"/>
                  </a:moveTo>
                  <a:lnTo>
                    <a:pt x="975650" y="0"/>
                  </a:lnTo>
                  <a:lnTo>
                    <a:pt x="975650" y="832872"/>
                  </a:lnTo>
                  <a:lnTo>
                    <a:pt x="0" y="8328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</p:grpSp>
      <p:sp>
        <p:nvSpPr>
          <p:cNvPr id="10" name="Freeform 10"/>
          <p:cNvSpPr/>
          <p:nvPr/>
        </p:nvSpPr>
        <p:spPr>
          <a:xfrm>
            <a:off x="446672" y="257200"/>
            <a:ext cx="5833759" cy="5855718"/>
          </a:xfrm>
          <a:custGeom>
            <a:avLst/>
            <a:gdLst/>
            <a:ahLst/>
            <a:cxnLst/>
            <a:rect l="l" t="t" r="r" b="b"/>
            <a:pathLst>
              <a:path w="5833759" h="5855718">
                <a:moveTo>
                  <a:pt x="0" y="0"/>
                </a:moveTo>
                <a:lnTo>
                  <a:pt x="5833759" y="0"/>
                </a:lnTo>
                <a:lnTo>
                  <a:pt x="5833759" y="5855717"/>
                </a:lnTo>
                <a:lnTo>
                  <a:pt x="0" y="585571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11" name="TextBox 11"/>
          <p:cNvSpPr txBox="1"/>
          <p:nvPr/>
        </p:nvSpPr>
        <p:spPr>
          <a:xfrm>
            <a:off x="6655194" y="-100192"/>
            <a:ext cx="11047370" cy="20403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965"/>
              </a:lnSpc>
            </a:pPr>
            <a:r>
              <a:rPr lang="en-US" sz="9600" dirty="0">
                <a:solidFill>
                  <a:srgbClr val="AF1644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about HONESTY!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7215229" y="2292478"/>
            <a:ext cx="8765152" cy="603178"/>
            <a:chOff x="0" y="-76200"/>
            <a:chExt cx="11686869" cy="804238"/>
          </a:xfrm>
        </p:grpSpPr>
        <p:sp>
          <p:nvSpPr>
            <p:cNvPr id="13" name="Freeform 13"/>
            <p:cNvSpPr/>
            <p:nvPr/>
          </p:nvSpPr>
          <p:spPr>
            <a:xfrm>
              <a:off x="0" y="123545"/>
              <a:ext cx="478060" cy="427188"/>
            </a:xfrm>
            <a:custGeom>
              <a:avLst/>
              <a:gdLst/>
              <a:ahLst/>
              <a:cxnLst/>
              <a:rect l="l" t="t" r="r" b="b"/>
              <a:pathLst>
                <a:path w="478060" h="427188">
                  <a:moveTo>
                    <a:pt x="0" y="0"/>
                  </a:moveTo>
                  <a:lnTo>
                    <a:pt x="478060" y="0"/>
                  </a:lnTo>
                  <a:lnTo>
                    <a:pt x="478060" y="427188"/>
                  </a:lnTo>
                  <a:lnTo>
                    <a:pt x="0" y="4271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l="-9276" t="-12213" r="-8185"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713863" y="-76200"/>
              <a:ext cx="10973006" cy="80423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248"/>
                </a:lnSpc>
                <a:spcBef>
                  <a:spcPct val="0"/>
                </a:spcBef>
              </a:pPr>
              <a:r>
                <a:rPr lang="en-US" sz="3200" dirty="0">
                  <a:solidFill>
                    <a:srgbClr val="000000"/>
                  </a:solidFill>
                  <a:latin typeface="Comic Sans MS" panose="030F0702030302020204" pitchFamily="66" charset="0"/>
                  <a:cs typeface="Arial" panose="020B0604020202020204" pitchFamily="34" charset="0"/>
                </a:rPr>
                <a:t>What does honesty mean to you?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7215229" y="2982807"/>
            <a:ext cx="10121465" cy="1287597"/>
            <a:chOff x="0" y="-76200"/>
            <a:chExt cx="12495391" cy="1716799"/>
          </a:xfrm>
        </p:grpSpPr>
        <p:sp>
          <p:nvSpPr>
            <p:cNvPr id="16" name="Freeform 16"/>
            <p:cNvSpPr/>
            <p:nvPr/>
          </p:nvSpPr>
          <p:spPr>
            <a:xfrm>
              <a:off x="0" y="160901"/>
              <a:ext cx="478060" cy="427188"/>
            </a:xfrm>
            <a:custGeom>
              <a:avLst/>
              <a:gdLst/>
              <a:ahLst/>
              <a:cxnLst/>
              <a:rect l="l" t="t" r="r" b="b"/>
              <a:pathLst>
                <a:path w="478060" h="427188">
                  <a:moveTo>
                    <a:pt x="0" y="0"/>
                  </a:moveTo>
                  <a:lnTo>
                    <a:pt x="478060" y="0"/>
                  </a:lnTo>
                  <a:lnTo>
                    <a:pt x="478060" y="427188"/>
                  </a:lnTo>
                  <a:lnTo>
                    <a:pt x="0" y="4271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l="-9276" t="-12213" r="-8185"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713863" y="-76200"/>
              <a:ext cx="11781528" cy="17167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248"/>
                </a:lnSpc>
                <a:spcBef>
                  <a:spcPct val="0"/>
                </a:spcBef>
              </a:pPr>
              <a:r>
                <a:rPr lang="en-US" sz="3200" dirty="0">
                  <a:solidFill>
                    <a:srgbClr val="000000"/>
                  </a:solidFill>
                  <a:latin typeface="Comic Sans MS" panose="030F0702030302020204" pitchFamily="66" charset="0"/>
                  <a:cs typeface="Arial" panose="020B0604020202020204" pitchFamily="34" charset="0"/>
                </a:rPr>
                <a:t>Why is honesty or telling the truth important</a:t>
              </a:r>
              <a:r>
                <a:rPr lang="en-US" sz="3748" dirty="0">
                  <a:solidFill>
                    <a:srgbClr val="000000"/>
                  </a:solidFill>
                  <a:latin typeface="Comic Sans MS" panose="030F0702030302020204" pitchFamily="66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7215229" y="3677900"/>
            <a:ext cx="11377571" cy="603178"/>
            <a:chOff x="0" y="-76200"/>
            <a:chExt cx="15170094" cy="804238"/>
          </a:xfrm>
        </p:grpSpPr>
        <p:sp>
          <p:nvSpPr>
            <p:cNvPr id="19" name="Freeform 19"/>
            <p:cNvSpPr/>
            <p:nvPr/>
          </p:nvSpPr>
          <p:spPr>
            <a:xfrm>
              <a:off x="0" y="99635"/>
              <a:ext cx="478060" cy="427188"/>
            </a:xfrm>
            <a:custGeom>
              <a:avLst/>
              <a:gdLst/>
              <a:ahLst/>
              <a:cxnLst/>
              <a:rect l="l" t="t" r="r" b="b"/>
              <a:pathLst>
                <a:path w="478060" h="427188">
                  <a:moveTo>
                    <a:pt x="0" y="0"/>
                  </a:moveTo>
                  <a:lnTo>
                    <a:pt x="478060" y="0"/>
                  </a:lnTo>
                  <a:lnTo>
                    <a:pt x="478060" y="427188"/>
                  </a:lnTo>
                  <a:lnTo>
                    <a:pt x="0" y="4271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l="-9276" t="-12213" r="-8185"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713863" y="-76200"/>
              <a:ext cx="14456231" cy="80423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5248"/>
                </a:lnSpc>
                <a:spcBef>
                  <a:spcPct val="0"/>
                </a:spcBef>
              </a:pPr>
              <a:r>
                <a:rPr lang="en-US" sz="3200" dirty="0">
                  <a:solidFill>
                    <a:srgbClr val="000000"/>
                  </a:solidFill>
                  <a:latin typeface="Comic Sans MS" panose="030F0702030302020204" pitchFamily="66" charset="0"/>
                  <a:cs typeface="Arial" panose="020B0604020202020204" pitchFamily="34" charset="0"/>
                </a:rPr>
                <a:t>How does it feel inside of your body to tell the truth?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7215229" y="5068085"/>
            <a:ext cx="8765152" cy="603178"/>
            <a:chOff x="0" y="-76200"/>
            <a:chExt cx="11686869" cy="804238"/>
          </a:xfrm>
        </p:grpSpPr>
        <p:sp>
          <p:nvSpPr>
            <p:cNvPr id="22" name="Freeform 22"/>
            <p:cNvSpPr/>
            <p:nvPr/>
          </p:nvSpPr>
          <p:spPr>
            <a:xfrm>
              <a:off x="0" y="132374"/>
              <a:ext cx="478060" cy="427188"/>
            </a:xfrm>
            <a:custGeom>
              <a:avLst/>
              <a:gdLst/>
              <a:ahLst/>
              <a:cxnLst/>
              <a:rect l="l" t="t" r="r" b="b"/>
              <a:pathLst>
                <a:path w="478060" h="427188">
                  <a:moveTo>
                    <a:pt x="0" y="0"/>
                  </a:moveTo>
                  <a:lnTo>
                    <a:pt x="478060" y="0"/>
                  </a:lnTo>
                  <a:lnTo>
                    <a:pt x="478060" y="427188"/>
                  </a:lnTo>
                  <a:lnTo>
                    <a:pt x="0" y="4271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l="-9276" t="-12213" r="-8185"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713863" y="-76200"/>
              <a:ext cx="10973006" cy="80423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248"/>
                </a:lnSpc>
                <a:spcBef>
                  <a:spcPct val="0"/>
                </a:spcBef>
              </a:pPr>
              <a:r>
                <a:rPr lang="en-US" sz="3200" dirty="0">
                  <a:solidFill>
                    <a:srgbClr val="000000"/>
                  </a:solidFill>
                  <a:latin typeface="Comic Sans MS" panose="030F0702030302020204" pitchFamily="66" charset="0"/>
                  <a:cs typeface="Arial" panose="020B0604020202020204" pitchFamily="34" charset="0"/>
                </a:rPr>
                <a:t>What is the opposite of honesty? </a:t>
              </a:r>
            </a:p>
          </p:txBody>
        </p:sp>
      </p:grpSp>
      <p:sp>
        <p:nvSpPr>
          <p:cNvPr id="24" name="Freeform 24"/>
          <p:cNvSpPr/>
          <p:nvPr/>
        </p:nvSpPr>
        <p:spPr>
          <a:xfrm>
            <a:off x="446672" y="6172200"/>
            <a:ext cx="6429375" cy="4114800"/>
          </a:xfrm>
          <a:custGeom>
            <a:avLst/>
            <a:gdLst/>
            <a:ahLst/>
            <a:cxnLst/>
            <a:rect l="l" t="t" r="r" b="b"/>
            <a:pathLst>
              <a:path w="6429375" h="4114800">
                <a:moveTo>
                  <a:pt x="0" y="0"/>
                </a:moveTo>
                <a:lnTo>
                  <a:pt x="6429375" y="0"/>
                </a:lnTo>
                <a:lnTo>
                  <a:pt x="642937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grpSp>
        <p:nvGrpSpPr>
          <p:cNvPr id="25" name="Group 25"/>
          <p:cNvGrpSpPr/>
          <p:nvPr/>
        </p:nvGrpSpPr>
        <p:grpSpPr>
          <a:xfrm>
            <a:off x="7214019" y="5763177"/>
            <a:ext cx="12308420" cy="603178"/>
            <a:chOff x="0" y="-76200"/>
            <a:chExt cx="16411227" cy="804238"/>
          </a:xfrm>
        </p:grpSpPr>
        <p:sp>
          <p:nvSpPr>
            <p:cNvPr id="26" name="TextBox 26"/>
            <p:cNvSpPr txBox="1"/>
            <p:nvPr/>
          </p:nvSpPr>
          <p:spPr>
            <a:xfrm>
              <a:off x="715476" y="-76200"/>
              <a:ext cx="15695751" cy="80423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248"/>
                </a:lnSpc>
                <a:spcBef>
                  <a:spcPct val="0"/>
                </a:spcBef>
              </a:pPr>
              <a:r>
                <a:rPr lang="en-US" sz="3200" dirty="0">
                  <a:solidFill>
                    <a:srgbClr val="000000"/>
                  </a:solidFill>
                  <a:latin typeface="Comic Sans MS" panose="030F0702030302020204" pitchFamily="66" charset="0"/>
                  <a:cs typeface="Arial" panose="020B0604020202020204" pitchFamily="34" charset="0"/>
                </a:rPr>
                <a:t>When you are dishonest how does it feel in your body?</a:t>
              </a:r>
            </a:p>
          </p:txBody>
        </p:sp>
        <p:sp>
          <p:nvSpPr>
            <p:cNvPr id="27" name="Freeform 27"/>
            <p:cNvSpPr/>
            <p:nvPr/>
          </p:nvSpPr>
          <p:spPr>
            <a:xfrm>
              <a:off x="0" y="160901"/>
              <a:ext cx="478060" cy="427188"/>
            </a:xfrm>
            <a:custGeom>
              <a:avLst/>
              <a:gdLst/>
              <a:ahLst/>
              <a:cxnLst/>
              <a:rect l="l" t="t" r="r" b="b"/>
              <a:pathLst>
                <a:path w="478060" h="427188">
                  <a:moveTo>
                    <a:pt x="0" y="0"/>
                  </a:moveTo>
                  <a:lnTo>
                    <a:pt x="478060" y="0"/>
                  </a:lnTo>
                  <a:lnTo>
                    <a:pt x="478060" y="427188"/>
                  </a:lnTo>
                  <a:lnTo>
                    <a:pt x="0" y="4271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l="-9276" t="-12213" r="-8185"/>
              </a:stretch>
            </a:blipFill>
          </p:spPr>
          <p:txBody>
            <a:bodyPr/>
            <a:lstStyle/>
            <a:p>
              <a:endParaRPr lang="en-AU"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7214019" y="6458269"/>
            <a:ext cx="12307211" cy="603178"/>
            <a:chOff x="0" y="-76200"/>
            <a:chExt cx="16409614" cy="804238"/>
          </a:xfrm>
        </p:grpSpPr>
        <p:sp>
          <p:nvSpPr>
            <p:cNvPr id="29" name="TextBox 29"/>
            <p:cNvSpPr txBox="1"/>
            <p:nvPr/>
          </p:nvSpPr>
          <p:spPr>
            <a:xfrm>
              <a:off x="713863" y="-76200"/>
              <a:ext cx="15695751" cy="80423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248"/>
                </a:lnSpc>
                <a:spcBef>
                  <a:spcPct val="0"/>
                </a:spcBef>
              </a:pPr>
              <a:r>
                <a:rPr lang="en-US" sz="3200" dirty="0">
                  <a:solidFill>
                    <a:srgbClr val="000000"/>
                  </a:solidFill>
                  <a:latin typeface="Comic Sans MS" panose="030F0702030302020204" pitchFamily="66" charset="0"/>
                  <a:cs typeface="Arial" panose="020B0604020202020204" pitchFamily="34" charset="0"/>
                </a:rPr>
                <a:t>Why do you think honesty is a form of kindness?</a:t>
              </a:r>
            </a:p>
          </p:txBody>
        </p:sp>
        <p:sp>
          <p:nvSpPr>
            <p:cNvPr id="30" name="Freeform 30"/>
            <p:cNvSpPr/>
            <p:nvPr/>
          </p:nvSpPr>
          <p:spPr>
            <a:xfrm>
              <a:off x="0" y="160901"/>
              <a:ext cx="478060" cy="427188"/>
            </a:xfrm>
            <a:custGeom>
              <a:avLst/>
              <a:gdLst/>
              <a:ahLst/>
              <a:cxnLst/>
              <a:rect l="l" t="t" r="r" b="b"/>
              <a:pathLst>
                <a:path w="478060" h="427188">
                  <a:moveTo>
                    <a:pt x="0" y="0"/>
                  </a:moveTo>
                  <a:lnTo>
                    <a:pt x="478060" y="0"/>
                  </a:lnTo>
                  <a:lnTo>
                    <a:pt x="478060" y="427188"/>
                  </a:lnTo>
                  <a:lnTo>
                    <a:pt x="0" y="4271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l="-9276" t="-12213" r="-8185"/>
              </a:stretch>
            </a:blipFill>
          </p:spPr>
          <p:txBody>
            <a:bodyPr/>
            <a:lstStyle/>
            <a:p>
              <a:endParaRPr lang="en-AU"/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7214019" y="4372992"/>
            <a:ext cx="10701869" cy="603178"/>
            <a:chOff x="0" y="-76200"/>
            <a:chExt cx="14269159" cy="804238"/>
          </a:xfrm>
        </p:grpSpPr>
        <p:sp>
          <p:nvSpPr>
            <p:cNvPr id="32" name="TextBox 32"/>
            <p:cNvSpPr txBox="1"/>
            <p:nvPr/>
          </p:nvSpPr>
          <p:spPr>
            <a:xfrm>
              <a:off x="715476" y="-76200"/>
              <a:ext cx="13553683" cy="80423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248"/>
                </a:lnSpc>
                <a:spcBef>
                  <a:spcPct val="0"/>
                </a:spcBef>
              </a:pPr>
              <a:r>
                <a:rPr lang="en-US" sz="3200" dirty="0">
                  <a:solidFill>
                    <a:srgbClr val="000000"/>
                  </a:solidFill>
                  <a:latin typeface="Comic Sans MS" panose="030F0702030302020204" pitchFamily="66" charset="0"/>
                  <a:cs typeface="Arial" panose="020B0604020202020204" pitchFamily="34" charset="0"/>
                </a:rPr>
                <a:t>Is it easy to always tell the truth?</a:t>
              </a:r>
            </a:p>
          </p:txBody>
        </p:sp>
        <p:sp>
          <p:nvSpPr>
            <p:cNvPr id="33" name="Freeform 33"/>
            <p:cNvSpPr/>
            <p:nvPr/>
          </p:nvSpPr>
          <p:spPr>
            <a:xfrm>
              <a:off x="0" y="160901"/>
              <a:ext cx="478060" cy="427188"/>
            </a:xfrm>
            <a:custGeom>
              <a:avLst/>
              <a:gdLst/>
              <a:ahLst/>
              <a:cxnLst/>
              <a:rect l="l" t="t" r="r" b="b"/>
              <a:pathLst>
                <a:path w="478060" h="427188">
                  <a:moveTo>
                    <a:pt x="0" y="0"/>
                  </a:moveTo>
                  <a:lnTo>
                    <a:pt x="478060" y="0"/>
                  </a:lnTo>
                  <a:lnTo>
                    <a:pt x="478060" y="427188"/>
                  </a:lnTo>
                  <a:lnTo>
                    <a:pt x="0" y="4271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l="-9276" t="-12213" r="-8185"/>
              </a:stretch>
            </a:blipFill>
          </p:spPr>
          <p:txBody>
            <a:bodyPr/>
            <a:lstStyle/>
            <a:p>
              <a:endParaRPr lang="en-AU"/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 rot="5400000">
            <a:off x="2609849" y="-3107124"/>
            <a:ext cx="12895047" cy="18461255"/>
            <a:chOff x="0" y="0"/>
            <a:chExt cx="10591800" cy="15163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591800" cy="15163800"/>
            </a:xfrm>
            <a:custGeom>
              <a:avLst/>
              <a:gdLst/>
              <a:ahLst/>
              <a:cxnLst/>
              <a:rect l="l" t="t" r="r" b="b"/>
              <a:pathLst>
                <a:path w="10591800" h="15163800">
                  <a:moveTo>
                    <a:pt x="10591800" y="254000"/>
                  </a:moveTo>
                  <a:lnTo>
                    <a:pt x="10591800" y="14909800"/>
                  </a:lnTo>
                  <a:cubicBezTo>
                    <a:pt x="10591800" y="15050136"/>
                    <a:pt x="10478135" y="15163800"/>
                    <a:pt x="10337800" y="15163800"/>
                  </a:cubicBezTo>
                  <a:lnTo>
                    <a:pt x="254000" y="15163800"/>
                  </a:lnTo>
                  <a:cubicBezTo>
                    <a:pt x="113665" y="15163800"/>
                    <a:pt x="0" y="15050136"/>
                    <a:pt x="0" y="14909800"/>
                  </a:cubicBezTo>
                  <a:lnTo>
                    <a:pt x="0" y="254000"/>
                  </a:lnTo>
                  <a:cubicBezTo>
                    <a:pt x="0" y="113665"/>
                    <a:pt x="113665" y="0"/>
                    <a:pt x="254000" y="0"/>
                  </a:cubicBezTo>
                  <a:lnTo>
                    <a:pt x="10337800" y="0"/>
                  </a:lnTo>
                  <a:cubicBezTo>
                    <a:pt x="10478135" y="0"/>
                    <a:pt x="10591800" y="113665"/>
                    <a:pt x="10591800" y="254000"/>
                  </a:cubicBezTo>
                  <a:close/>
                </a:path>
              </a:pathLst>
            </a:custGeom>
            <a:blipFill>
              <a:blip r:embed="rId2"/>
              <a:stretch>
                <a:fillRect l="-207111" t="-62933" r="-158235" b="-122069"/>
              </a:stretch>
            </a:blipFill>
          </p:spPr>
          <p:txBody>
            <a:bodyPr/>
            <a:lstStyle/>
            <a:p>
              <a:endParaRPr lang="en-AU"/>
            </a:p>
          </p:txBody>
        </p:sp>
      </p:grpSp>
      <p:sp>
        <p:nvSpPr>
          <p:cNvPr id="4" name="Freeform 4"/>
          <p:cNvSpPr/>
          <p:nvPr/>
        </p:nvSpPr>
        <p:spPr>
          <a:xfrm>
            <a:off x="0" y="-324918"/>
            <a:ext cx="3676767" cy="845656"/>
          </a:xfrm>
          <a:custGeom>
            <a:avLst/>
            <a:gdLst/>
            <a:ahLst/>
            <a:cxnLst/>
            <a:rect l="l" t="t" r="r" b="b"/>
            <a:pathLst>
              <a:path w="3676767" h="845656">
                <a:moveTo>
                  <a:pt x="0" y="0"/>
                </a:moveTo>
                <a:lnTo>
                  <a:pt x="3676767" y="0"/>
                </a:lnTo>
                <a:lnTo>
                  <a:pt x="3676767" y="845656"/>
                </a:lnTo>
                <a:lnTo>
                  <a:pt x="0" y="8456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5" name="Freeform 5"/>
          <p:cNvSpPr/>
          <p:nvPr/>
        </p:nvSpPr>
        <p:spPr>
          <a:xfrm>
            <a:off x="3676767" y="-324918"/>
            <a:ext cx="3676767" cy="845656"/>
          </a:xfrm>
          <a:custGeom>
            <a:avLst/>
            <a:gdLst/>
            <a:ahLst/>
            <a:cxnLst/>
            <a:rect l="l" t="t" r="r" b="b"/>
            <a:pathLst>
              <a:path w="3676767" h="845656">
                <a:moveTo>
                  <a:pt x="0" y="0"/>
                </a:moveTo>
                <a:lnTo>
                  <a:pt x="3676766" y="0"/>
                </a:lnTo>
                <a:lnTo>
                  <a:pt x="3676766" y="845656"/>
                </a:lnTo>
                <a:lnTo>
                  <a:pt x="0" y="8456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6" name="Freeform 6"/>
          <p:cNvSpPr/>
          <p:nvPr/>
        </p:nvSpPr>
        <p:spPr>
          <a:xfrm>
            <a:off x="5639273" y="-324918"/>
            <a:ext cx="3676767" cy="845656"/>
          </a:xfrm>
          <a:custGeom>
            <a:avLst/>
            <a:gdLst/>
            <a:ahLst/>
            <a:cxnLst/>
            <a:rect l="l" t="t" r="r" b="b"/>
            <a:pathLst>
              <a:path w="3676767" h="845656">
                <a:moveTo>
                  <a:pt x="0" y="0"/>
                </a:moveTo>
                <a:lnTo>
                  <a:pt x="3676767" y="0"/>
                </a:lnTo>
                <a:lnTo>
                  <a:pt x="3676767" y="845656"/>
                </a:lnTo>
                <a:lnTo>
                  <a:pt x="0" y="8456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7" name="Freeform 7"/>
          <p:cNvSpPr/>
          <p:nvPr/>
        </p:nvSpPr>
        <p:spPr>
          <a:xfrm>
            <a:off x="8932586" y="-324918"/>
            <a:ext cx="3676767" cy="845656"/>
          </a:xfrm>
          <a:custGeom>
            <a:avLst/>
            <a:gdLst/>
            <a:ahLst/>
            <a:cxnLst/>
            <a:rect l="l" t="t" r="r" b="b"/>
            <a:pathLst>
              <a:path w="3676767" h="845656">
                <a:moveTo>
                  <a:pt x="0" y="0"/>
                </a:moveTo>
                <a:lnTo>
                  <a:pt x="3676766" y="0"/>
                </a:lnTo>
                <a:lnTo>
                  <a:pt x="3676766" y="845656"/>
                </a:lnTo>
                <a:lnTo>
                  <a:pt x="0" y="8456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8" name="Freeform 8"/>
          <p:cNvSpPr/>
          <p:nvPr/>
        </p:nvSpPr>
        <p:spPr>
          <a:xfrm>
            <a:off x="11983291" y="-324020"/>
            <a:ext cx="3676767" cy="845656"/>
          </a:xfrm>
          <a:custGeom>
            <a:avLst/>
            <a:gdLst/>
            <a:ahLst/>
            <a:cxnLst/>
            <a:rect l="l" t="t" r="r" b="b"/>
            <a:pathLst>
              <a:path w="3676767" h="845656">
                <a:moveTo>
                  <a:pt x="0" y="0"/>
                </a:moveTo>
                <a:lnTo>
                  <a:pt x="3676766" y="0"/>
                </a:lnTo>
                <a:lnTo>
                  <a:pt x="3676766" y="845656"/>
                </a:lnTo>
                <a:lnTo>
                  <a:pt x="0" y="8456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9" name="Freeform 9"/>
          <p:cNvSpPr/>
          <p:nvPr/>
        </p:nvSpPr>
        <p:spPr>
          <a:xfrm>
            <a:off x="15420917" y="-324918"/>
            <a:ext cx="3676767" cy="845656"/>
          </a:xfrm>
          <a:custGeom>
            <a:avLst/>
            <a:gdLst/>
            <a:ahLst/>
            <a:cxnLst/>
            <a:rect l="l" t="t" r="r" b="b"/>
            <a:pathLst>
              <a:path w="3676767" h="845656">
                <a:moveTo>
                  <a:pt x="0" y="0"/>
                </a:moveTo>
                <a:lnTo>
                  <a:pt x="3676766" y="0"/>
                </a:lnTo>
                <a:lnTo>
                  <a:pt x="3676766" y="845656"/>
                </a:lnTo>
                <a:lnTo>
                  <a:pt x="0" y="8456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10" name="Freeform 10"/>
          <p:cNvSpPr/>
          <p:nvPr/>
        </p:nvSpPr>
        <p:spPr>
          <a:xfrm rot="-5400000">
            <a:off x="-1956391" y="1533563"/>
            <a:ext cx="3983281" cy="916155"/>
          </a:xfrm>
          <a:custGeom>
            <a:avLst/>
            <a:gdLst/>
            <a:ahLst/>
            <a:cxnLst/>
            <a:rect l="l" t="t" r="r" b="b"/>
            <a:pathLst>
              <a:path w="3983281" h="916155">
                <a:moveTo>
                  <a:pt x="0" y="0"/>
                </a:moveTo>
                <a:lnTo>
                  <a:pt x="3983281" y="0"/>
                </a:lnTo>
                <a:lnTo>
                  <a:pt x="3983281" y="916155"/>
                </a:lnTo>
                <a:lnTo>
                  <a:pt x="0" y="91615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11" name="Freeform 11"/>
          <p:cNvSpPr/>
          <p:nvPr/>
        </p:nvSpPr>
        <p:spPr>
          <a:xfrm>
            <a:off x="0" y="3819642"/>
            <a:ext cx="18288000" cy="4206240"/>
          </a:xfrm>
          <a:custGeom>
            <a:avLst/>
            <a:gdLst/>
            <a:ahLst/>
            <a:cxnLst/>
            <a:rect l="l" t="t" r="r" b="b"/>
            <a:pathLst>
              <a:path w="18288000" h="4206240">
                <a:moveTo>
                  <a:pt x="0" y="0"/>
                </a:moveTo>
                <a:lnTo>
                  <a:pt x="18288000" y="0"/>
                </a:lnTo>
                <a:lnTo>
                  <a:pt x="18288000" y="4206240"/>
                </a:lnTo>
                <a:lnTo>
                  <a:pt x="0" y="42062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12" name="Freeform 12"/>
          <p:cNvSpPr/>
          <p:nvPr/>
        </p:nvSpPr>
        <p:spPr>
          <a:xfrm rot="-5400000">
            <a:off x="16331609" y="1533563"/>
            <a:ext cx="3983281" cy="916155"/>
          </a:xfrm>
          <a:custGeom>
            <a:avLst/>
            <a:gdLst/>
            <a:ahLst/>
            <a:cxnLst/>
            <a:rect l="l" t="t" r="r" b="b"/>
            <a:pathLst>
              <a:path w="3983281" h="916155">
                <a:moveTo>
                  <a:pt x="0" y="0"/>
                </a:moveTo>
                <a:lnTo>
                  <a:pt x="3983281" y="0"/>
                </a:lnTo>
                <a:lnTo>
                  <a:pt x="3983281" y="916155"/>
                </a:lnTo>
                <a:lnTo>
                  <a:pt x="0" y="91615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13" name="Freeform 13"/>
          <p:cNvSpPr/>
          <p:nvPr/>
        </p:nvSpPr>
        <p:spPr>
          <a:xfrm>
            <a:off x="172040" y="6419265"/>
            <a:ext cx="18288000" cy="4206240"/>
          </a:xfrm>
          <a:custGeom>
            <a:avLst/>
            <a:gdLst/>
            <a:ahLst/>
            <a:cxnLst/>
            <a:rect l="l" t="t" r="r" b="b"/>
            <a:pathLst>
              <a:path w="18288000" h="4206240">
                <a:moveTo>
                  <a:pt x="0" y="0"/>
                </a:moveTo>
                <a:lnTo>
                  <a:pt x="18288000" y="0"/>
                </a:lnTo>
                <a:lnTo>
                  <a:pt x="18288000" y="4206240"/>
                </a:lnTo>
                <a:lnTo>
                  <a:pt x="0" y="42062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grpSp>
        <p:nvGrpSpPr>
          <p:cNvPr id="14" name="Group 14"/>
          <p:cNvGrpSpPr/>
          <p:nvPr/>
        </p:nvGrpSpPr>
        <p:grpSpPr>
          <a:xfrm>
            <a:off x="17264413" y="9258300"/>
            <a:ext cx="876300" cy="876300"/>
            <a:chOff x="0" y="0"/>
            <a:chExt cx="1168400" cy="11684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168400" cy="1168400"/>
            </a:xfrm>
            <a:custGeom>
              <a:avLst/>
              <a:gdLst/>
              <a:ahLst/>
              <a:cxnLst/>
              <a:rect l="l" t="t" r="r" b="b"/>
              <a:pathLst>
                <a:path w="1168400" h="1168400">
                  <a:moveTo>
                    <a:pt x="0" y="0"/>
                  </a:moveTo>
                  <a:lnTo>
                    <a:pt x="1168400" y="0"/>
                  </a:lnTo>
                  <a:lnTo>
                    <a:pt x="1168400" y="1168400"/>
                  </a:lnTo>
                  <a:lnTo>
                    <a:pt x="0" y="1168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96375" y="167764"/>
              <a:ext cx="975650" cy="832872"/>
            </a:xfrm>
            <a:custGeom>
              <a:avLst/>
              <a:gdLst/>
              <a:ahLst/>
              <a:cxnLst/>
              <a:rect l="l" t="t" r="r" b="b"/>
              <a:pathLst>
                <a:path w="975650" h="832872">
                  <a:moveTo>
                    <a:pt x="0" y="0"/>
                  </a:moveTo>
                  <a:lnTo>
                    <a:pt x="975650" y="0"/>
                  </a:lnTo>
                  <a:lnTo>
                    <a:pt x="975650" y="832872"/>
                  </a:lnTo>
                  <a:lnTo>
                    <a:pt x="0" y="8328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</p:grpSp>
      <p:sp>
        <p:nvSpPr>
          <p:cNvPr id="17" name="Freeform 17"/>
          <p:cNvSpPr/>
          <p:nvPr/>
        </p:nvSpPr>
        <p:spPr>
          <a:xfrm>
            <a:off x="958090" y="1008179"/>
            <a:ext cx="16459613" cy="2324920"/>
          </a:xfrm>
          <a:custGeom>
            <a:avLst/>
            <a:gdLst/>
            <a:ahLst/>
            <a:cxnLst/>
            <a:rect l="l" t="t" r="r" b="b"/>
            <a:pathLst>
              <a:path w="16459613" h="2324920">
                <a:moveTo>
                  <a:pt x="0" y="0"/>
                </a:moveTo>
                <a:lnTo>
                  <a:pt x="16459613" y="0"/>
                </a:lnTo>
                <a:lnTo>
                  <a:pt x="16459613" y="2324920"/>
                </a:lnTo>
                <a:lnTo>
                  <a:pt x="0" y="232492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18" name="Freeform 18"/>
          <p:cNvSpPr/>
          <p:nvPr/>
        </p:nvSpPr>
        <p:spPr>
          <a:xfrm>
            <a:off x="493326" y="6507102"/>
            <a:ext cx="4331340" cy="3627498"/>
          </a:xfrm>
          <a:custGeom>
            <a:avLst/>
            <a:gdLst/>
            <a:ahLst/>
            <a:cxnLst/>
            <a:rect l="l" t="t" r="r" b="b"/>
            <a:pathLst>
              <a:path w="4331340" h="3627498">
                <a:moveTo>
                  <a:pt x="0" y="0"/>
                </a:moveTo>
                <a:lnTo>
                  <a:pt x="4331341" y="0"/>
                </a:lnTo>
                <a:lnTo>
                  <a:pt x="4331341" y="3627498"/>
                </a:lnTo>
                <a:lnTo>
                  <a:pt x="0" y="362749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19" name="Freeform 19"/>
          <p:cNvSpPr/>
          <p:nvPr/>
        </p:nvSpPr>
        <p:spPr>
          <a:xfrm flipH="1">
            <a:off x="5073003" y="4149318"/>
            <a:ext cx="12792168" cy="5233160"/>
          </a:xfrm>
          <a:custGeom>
            <a:avLst/>
            <a:gdLst/>
            <a:ahLst/>
            <a:cxnLst/>
            <a:rect l="l" t="t" r="r" b="b"/>
            <a:pathLst>
              <a:path w="12792168" h="5233160">
                <a:moveTo>
                  <a:pt x="12792169" y="0"/>
                </a:moveTo>
                <a:lnTo>
                  <a:pt x="0" y="0"/>
                </a:lnTo>
                <a:lnTo>
                  <a:pt x="0" y="5233160"/>
                </a:lnTo>
                <a:lnTo>
                  <a:pt x="12792169" y="5233160"/>
                </a:lnTo>
                <a:lnTo>
                  <a:pt x="12792169" y="0"/>
                </a:lnTo>
                <a:close/>
              </a:path>
            </a:pathLst>
          </a:custGeom>
          <a:blipFill>
            <a:blip r:embed="rId12">
              <a:alphaModFix amt="70000"/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20" name="Freeform 20"/>
          <p:cNvSpPr/>
          <p:nvPr/>
        </p:nvSpPr>
        <p:spPr>
          <a:xfrm>
            <a:off x="2262697" y="6765898"/>
            <a:ext cx="1038472" cy="1364167"/>
          </a:xfrm>
          <a:custGeom>
            <a:avLst/>
            <a:gdLst/>
            <a:ahLst/>
            <a:cxnLst/>
            <a:rect l="l" t="t" r="r" b="b"/>
            <a:pathLst>
              <a:path w="1038472" h="1364167">
                <a:moveTo>
                  <a:pt x="0" y="0"/>
                </a:moveTo>
                <a:lnTo>
                  <a:pt x="1038473" y="0"/>
                </a:lnTo>
                <a:lnTo>
                  <a:pt x="1038473" y="1364167"/>
                </a:lnTo>
                <a:lnTo>
                  <a:pt x="0" y="136416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21" name="TextBox 21"/>
          <p:cNvSpPr txBox="1"/>
          <p:nvPr/>
        </p:nvSpPr>
        <p:spPr>
          <a:xfrm>
            <a:off x="2262697" y="409575"/>
            <a:ext cx="13850399" cy="26336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524"/>
              </a:lnSpc>
            </a:pPr>
            <a:r>
              <a:rPr lang="en-US" sz="13400" dirty="0">
                <a:solidFill>
                  <a:srgbClr val="AF1644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Honesty is...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7992243" y="4207510"/>
            <a:ext cx="6953690" cy="5967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 i="1" dirty="0">
                <a:solidFill>
                  <a:srgbClr val="12100B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Whole Class Definition: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-2767769" y="-2078919"/>
            <a:ext cx="26123480" cy="18247054"/>
            <a:chOff x="0" y="0"/>
            <a:chExt cx="15163800" cy="10591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5163800" cy="10591800"/>
            </a:xfrm>
            <a:custGeom>
              <a:avLst/>
              <a:gdLst/>
              <a:ahLst/>
              <a:cxnLst/>
              <a:rect l="l" t="t" r="r" b="b"/>
              <a:pathLst>
                <a:path w="15163800" h="10591800">
                  <a:moveTo>
                    <a:pt x="15163800" y="254000"/>
                  </a:moveTo>
                  <a:lnTo>
                    <a:pt x="15163800" y="10337800"/>
                  </a:lnTo>
                  <a:cubicBezTo>
                    <a:pt x="15163800" y="10478135"/>
                    <a:pt x="15050136" y="10591800"/>
                    <a:pt x="14909800" y="10591800"/>
                  </a:cubicBezTo>
                  <a:lnTo>
                    <a:pt x="254000" y="10591800"/>
                  </a:lnTo>
                  <a:cubicBezTo>
                    <a:pt x="113665" y="10591800"/>
                    <a:pt x="0" y="10478135"/>
                    <a:pt x="0" y="10337800"/>
                  </a:cubicBezTo>
                  <a:lnTo>
                    <a:pt x="0" y="254000"/>
                  </a:lnTo>
                  <a:cubicBezTo>
                    <a:pt x="0" y="113665"/>
                    <a:pt x="113665" y="0"/>
                    <a:pt x="254000" y="0"/>
                  </a:cubicBezTo>
                  <a:lnTo>
                    <a:pt x="14909800" y="0"/>
                  </a:lnTo>
                  <a:cubicBezTo>
                    <a:pt x="15050136" y="0"/>
                    <a:pt x="15163800" y="113665"/>
                    <a:pt x="15163800" y="254000"/>
                  </a:cubicBezTo>
                  <a:close/>
                </a:path>
              </a:pathLst>
            </a:custGeom>
            <a:blipFill>
              <a:blip r:embed="rId2"/>
              <a:stretch>
                <a:fillRect l="-96946" t="-69006" r="-90637" b="-191998"/>
              </a:stretch>
            </a:blipFill>
          </p:spPr>
          <p:txBody>
            <a:bodyPr/>
            <a:lstStyle/>
            <a:p>
              <a:endParaRPr lang="en-AU"/>
            </a:p>
          </p:txBody>
        </p:sp>
      </p:grpSp>
      <p:sp>
        <p:nvSpPr>
          <p:cNvPr id="4" name="Freeform 4"/>
          <p:cNvSpPr/>
          <p:nvPr/>
        </p:nvSpPr>
        <p:spPr>
          <a:xfrm rot="-10800000">
            <a:off x="8951247" y="2494082"/>
            <a:ext cx="9693336" cy="5298835"/>
          </a:xfrm>
          <a:custGeom>
            <a:avLst/>
            <a:gdLst/>
            <a:ahLst/>
            <a:cxnLst/>
            <a:rect l="l" t="t" r="r" b="b"/>
            <a:pathLst>
              <a:path w="9693336" h="5298835">
                <a:moveTo>
                  <a:pt x="0" y="0"/>
                </a:moveTo>
                <a:lnTo>
                  <a:pt x="9693336" y="0"/>
                </a:lnTo>
                <a:lnTo>
                  <a:pt x="9693336" y="5298836"/>
                </a:lnTo>
                <a:lnTo>
                  <a:pt x="0" y="529883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5" name="Freeform 5"/>
          <p:cNvSpPr/>
          <p:nvPr/>
        </p:nvSpPr>
        <p:spPr>
          <a:xfrm rot="-10800000">
            <a:off x="0" y="2494082"/>
            <a:ext cx="9693336" cy="5298835"/>
          </a:xfrm>
          <a:custGeom>
            <a:avLst/>
            <a:gdLst/>
            <a:ahLst/>
            <a:cxnLst/>
            <a:rect l="l" t="t" r="r" b="b"/>
            <a:pathLst>
              <a:path w="9693336" h="5298835">
                <a:moveTo>
                  <a:pt x="0" y="0"/>
                </a:moveTo>
                <a:lnTo>
                  <a:pt x="9693336" y="0"/>
                </a:lnTo>
                <a:lnTo>
                  <a:pt x="9693336" y="5298836"/>
                </a:lnTo>
                <a:lnTo>
                  <a:pt x="0" y="529883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grpSp>
        <p:nvGrpSpPr>
          <p:cNvPr id="6" name="Group 6"/>
          <p:cNvGrpSpPr/>
          <p:nvPr/>
        </p:nvGrpSpPr>
        <p:grpSpPr>
          <a:xfrm rot="-6617013">
            <a:off x="16860817" y="8949886"/>
            <a:ext cx="3567534" cy="3121592"/>
            <a:chOff x="0" y="0"/>
            <a:chExt cx="812800" cy="7112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127000" y="292100"/>
              <a:ext cx="558800" cy="3683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7264413" y="9258300"/>
            <a:ext cx="876300" cy="876300"/>
            <a:chOff x="0" y="0"/>
            <a:chExt cx="1168400" cy="11684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168400" cy="1168400"/>
            </a:xfrm>
            <a:custGeom>
              <a:avLst/>
              <a:gdLst/>
              <a:ahLst/>
              <a:cxnLst/>
              <a:rect l="l" t="t" r="r" b="b"/>
              <a:pathLst>
                <a:path w="1168400" h="1168400">
                  <a:moveTo>
                    <a:pt x="0" y="0"/>
                  </a:moveTo>
                  <a:lnTo>
                    <a:pt x="1168400" y="0"/>
                  </a:lnTo>
                  <a:lnTo>
                    <a:pt x="1168400" y="1168400"/>
                  </a:lnTo>
                  <a:lnTo>
                    <a:pt x="0" y="1168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96375" y="167764"/>
              <a:ext cx="975650" cy="832872"/>
            </a:xfrm>
            <a:custGeom>
              <a:avLst/>
              <a:gdLst/>
              <a:ahLst/>
              <a:cxnLst/>
              <a:rect l="l" t="t" r="r" b="b"/>
              <a:pathLst>
                <a:path w="975650" h="832872">
                  <a:moveTo>
                    <a:pt x="0" y="0"/>
                  </a:moveTo>
                  <a:lnTo>
                    <a:pt x="975650" y="0"/>
                  </a:lnTo>
                  <a:lnTo>
                    <a:pt x="975650" y="832872"/>
                  </a:lnTo>
                  <a:lnTo>
                    <a:pt x="0" y="8328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</p:grpSp>
      <p:sp>
        <p:nvSpPr>
          <p:cNvPr id="12" name="Freeform 12"/>
          <p:cNvSpPr/>
          <p:nvPr/>
        </p:nvSpPr>
        <p:spPr>
          <a:xfrm>
            <a:off x="-228802" y="5385733"/>
            <a:ext cx="18516802" cy="2407184"/>
          </a:xfrm>
          <a:custGeom>
            <a:avLst/>
            <a:gdLst/>
            <a:ahLst/>
            <a:cxnLst/>
            <a:rect l="l" t="t" r="r" b="b"/>
            <a:pathLst>
              <a:path w="18516802" h="2407184">
                <a:moveTo>
                  <a:pt x="0" y="0"/>
                </a:moveTo>
                <a:lnTo>
                  <a:pt x="18516802" y="0"/>
                </a:lnTo>
                <a:lnTo>
                  <a:pt x="18516802" y="2407185"/>
                </a:lnTo>
                <a:lnTo>
                  <a:pt x="0" y="240718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grpSp>
        <p:nvGrpSpPr>
          <p:cNvPr id="13" name="Group 13"/>
          <p:cNvGrpSpPr/>
          <p:nvPr/>
        </p:nvGrpSpPr>
        <p:grpSpPr>
          <a:xfrm>
            <a:off x="653624" y="379246"/>
            <a:ext cx="4554793" cy="9256244"/>
            <a:chOff x="0" y="0"/>
            <a:chExt cx="6073058" cy="12341659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073058" cy="12341659"/>
            </a:xfrm>
            <a:custGeom>
              <a:avLst/>
              <a:gdLst/>
              <a:ahLst/>
              <a:cxnLst/>
              <a:rect l="l" t="t" r="r" b="b"/>
              <a:pathLst>
                <a:path w="6073058" h="12341659">
                  <a:moveTo>
                    <a:pt x="0" y="0"/>
                  </a:moveTo>
                  <a:lnTo>
                    <a:pt x="6073058" y="0"/>
                  </a:lnTo>
                  <a:lnTo>
                    <a:pt x="6073058" y="12341659"/>
                  </a:lnTo>
                  <a:lnTo>
                    <a:pt x="0" y="123416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735854" y="5803523"/>
              <a:ext cx="3875192" cy="11125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97"/>
                </a:lnSpc>
              </a:pPr>
              <a:r>
                <a:rPr lang="en-US" sz="2800" dirty="0">
                  <a:solidFill>
                    <a:srgbClr val="FFFFFF"/>
                  </a:solidFill>
                  <a:latin typeface="Comic Sans MS" panose="030F0702030302020204" pitchFamily="66" charset="0"/>
                </a:rPr>
                <a:t>Honest </a:t>
              </a:r>
            </a:p>
            <a:p>
              <a:pPr algn="ctr">
                <a:lnSpc>
                  <a:spcPts val="1606"/>
                </a:lnSpc>
              </a:pPr>
              <a:r>
                <a:rPr lang="en-US" sz="2800" dirty="0">
                  <a:solidFill>
                    <a:srgbClr val="FFFFFF"/>
                  </a:solidFill>
                  <a:latin typeface="Comic Sans MS" panose="030F0702030302020204" pitchFamily="66" charset="0"/>
                </a:rPr>
                <a:t>Ollie</a:t>
              </a:r>
            </a:p>
          </p:txBody>
        </p:sp>
      </p:grpSp>
      <p:sp>
        <p:nvSpPr>
          <p:cNvPr id="16" name="Freeform 16"/>
          <p:cNvSpPr/>
          <p:nvPr/>
        </p:nvSpPr>
        <p:spPr>
          <a:xfrm>
            <a:off x="5709881" y="49982"/>
            <a:ext cx="12451833" cy="9914772"/>
          </a:xfrm>
          <a:custGeom>
            <a:avLst/>
            <a:gdLst/>
            <a:ahLst/>
            <a:cxnLst/>
            <a:rect l="l" t="t" r="r" b="b"/>
            <a:pathLst>
              <a:path w="12451833" h="9914772">
                <a:moveTo>
                  <a:pt x="0" y="0"/>
                </a:moveTo>
                <a:lnTo>
                  <a:pt x="12451833" y="0"/>
                </a:lnTo>
                <a:lnTo>
                  <a:pt x="12451833" y="9914772"/>
                </a:lnTo>
                <a:lnTo>
                  <a:pt x="0" y="991477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17" name="TextBox 17"/>
          <p:cNvSpPr txBox="1"/>
          <p:nvPr/>
        </p:nvSpPr>
        <p:spPr>
          <a:xfrm>
            <a:off x="9460766" y="2197189"/>
            <a:ext cx="4788634" cy="16274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575"/>
              </a:lnSpc>
            </a:pPr>
            <a:r>
              <a:rPr lang="en-US" sz="4000" dirty="0">
                <a:solidFill>
                  <a:srgbClr val="0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Honest Ollie says</a:t>
            </a:r>
            <a:r>
              <a:rPr lang="en-US" sz="4696" dirty="0">
                <a:solidFill>
                  <a:srgbClr val="000000"/>
                </a:solidFill>
                <a:latin typeface="Comic Sans MS" panose="030F0702030302020204" pitchFamily="66" charset="0"/>
              </a:rPr>
              <a:t>:</a:t>
            </a:r>
          </a:p>
          <a:p>
            <a:pPr algn="ctr">
              <a:lnSpc>
                <a:spcPts val="6575"/>
              </a:lnSpc>
            </a:pPr>
            <a:endParaRPr lang="en-US" sz="4696" dirty="0">
              <a:solidFill>
                <a:srgbClr val="000000"/>
              </a:solidFill>
              <a:latin typeface="Ciutadella 3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8263899" y="2937767"/>
            <a:ext cx="7364139" cy="44114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311"/>
              </a:lnSpc>
            </a:pPr>
            <a:r>
              <a:rPr lang="en-US" sz="4185" dirty="0">
                <a:solidFill>
                  <a:srgbClr val="000000"/>
                </a:solidFill>
                <a:latin typeface="Comic Sans MS" panose="030F0702030302020204" pitchFamily="66" charset="0"/>
              </a:rPr>
              <a:t>“</a:t>
            </a:r>
            <a:r>
              <a:rPr lang="en-US" sz="3600" dirty="0">
                <a:solidFill>
                  <a:srgbClr val="0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Honesty is speaking truthfully and behaving truthfully</a:t>
            </a:r>
          </a:p>
          <a:p>
            <a:pPr algn="ctr">
              <a:lnSpc>
                <a:spcPts val="4311"/>
              </a:lnSpc>
            </a:pPr>
            <a:r>
              <a:rPr lang="en-US" sz="3600" dirty="0">
                <a:solidFill>
                  <a:srgbClr val="0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even when it is hard.</a:t>
            </a:r>
          </a:p>
          <a:p>
            <a:pPr algn="ctr">
              <a:lnSpc>
                <a:spcPts val="4311"/>
              </a:lnSpc>
            </a:pPr>
            <a:r>
              <a:rPr lang="en-US" sz="3600" dirty="0">
                <a:solidFill>
                  <a:srgbClr val="0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Speaking truthfully means we ONLY say what truly happened. Behaving truthfully means we treat others and their belongings respectfully.”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304</TotalTime>
  <Words>852</Words>
  <Application>Microsoft Office PowerPoint</Application>
  <PresentationFormat>Custom</PresentationFormat>
  <Paragraphs>129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Arial</vt:lpstr>
      <vt:lpstr>Ciutadella 3</vt:lpstr>
      <vt:lpstr>Trebuchet MS</vt:lpstr>
      <vt:lpstr>Calibri</vt:lpstr>
      <vt:lpstr>Ciutadella 2</vt:lpstr>
      <vt:lpstr>Comic Sans MS</vt:lpstr>
      <vt:lpstr>Ciutadella 4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2_Slides_Hon_Truth_Yrs 1 &amp; 2</dc:title>
  <dc:creator>Justine Whipper</dc:creator>
  <cp:lastModifiedBy>Justine Whipper</cp:lastModifiedBy>
  <cp:revision>3</cp:revision>
  <dcterms:created xsi:type="dcterms:W3CDTF">2006-08-16T00:00:00Z</dcterms:created>
  <dcterms:modified xsi:type="dcterms:W3CDTF">2024-02-01T08:10:29Z</dcterms:modified>
  <dc:identifier>DAF0AXvN0Bw</dc:identifier>
</cp:coreProperties>
</file>