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iutadella 1" panose="020B0604020202020204" charset="0"/>
      <p:regular r:id="rId27"/>
    </p:embeddedFont>
    <p:embeddedFont>
      <p:font typeface="Ciutadella 3" panose="020B0604020202020204" charset="0"/>
      <p:regular r:id="rId28"/>
    </p:embeddedFont>
    <p:embeddedFont>
      <p:font typeface="Comic Sans MS" panose="030F0702030302020204" pitchFamily="66"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11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43.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sv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51.svg"/><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53.svg"/><Relationship Id="rId12" Type="http://schemas.openxmlformats.org/officeDocument/2006/relationships/image" Target="../media/image5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6.png"/><Relationship Id="rId10" Type="http://schemas.openxmlformats.org/officeDocument/2006/relationships/image" Target="../media/image56.svg"/><Relationship Id="rId4" Type="http://schemas.openxmlformats.org/officeDocument/2006/relationships/image" Target="../media/image5.sv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13" Type="http://schemas.openxmlformats.org/officeDocument/2006/relationships/image" Target="../media/image64.svg"/><Relationship Id="rId18" Type="http://schemas.openxmlformats.org/officeDocument/2006/relationships/image" Target="../media/image69.png"/><Relationship Id="rId26" Type="http://schemas.openxmlformats.org/officeDocument/2006/relationships/image" Target="../media/image77.png"/><Relationship Id="rId39" Type="http://schemas.openxmlformats.org/officeDocument/2006/relationships/image" Target="../media/image90.svg"/><Relationship Id="rId21" Type="http://schemas.openxmlformats.org/officeDocument/2006/relationships/image" Target="../media/image72.svg"/><Relationship Id="rId34" Type="http://schemas.openxmlformats.org/officeDocument/2006/relationships/image" Target="../media/image85.png"/><Relationship Id="rId42" Type="http://schemas.openxmlformats.org/officeDocument/2006/relationships/image" Target="../media/image93.png"/><Relationship Id="rId47" Type="http://schemas.openxmlformats.org/officeDocument/2006/relationships/image" Target="../media/image98.svg"/><Relationship Id="rId50" Type="http://schemas.openxmlformats.org/officeDocument/2006/relationships/image" Target="../media/image101.png"/><Relationship Id="rId7" Type="http://schemas.openxmlformats.org/officeDocument/2006/relationships/image" Target="../media/image6.png"/><Relationship Id="rId2" Type="http://schemas.openxmlformats.org/officeDocument/2006/relationships/image" Target="../media/image14.png"/><Relationship Id="rId16" Type="http://schemas.openxmlformats.org/officeDocument/2006/relationships/image" Target="../media/image67.png"/><Relationship Id="rId29" Type="http://schemas.openxmlformats.org/officeDocument/2006/relationships/image" Target="../media/image80.svg"/><Relationship Id="rId11" Type="http://schemas.openxmlformats.org/officeDocument/2006/relationships/image" Target="../media/image62.sv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svg"/><Relationship Id="rId40" Type="http://schemas.openxmlformats.org/officeDocument/2006/relationships/image" Target="../media/image91.png"/><Relationship Id="rId45" Type="http://schemas.openxmlformats.org/officeDocument/2006/relationships/image" Target="../media/image96.svg"/><Relationship Id="rId5" Type="http://schemas.openxmlformats.org/officeDocument/2006/relationships/image" Target="../media/image4.png"/><Relationship Id="rId15" Type="http://schemas.openxmlformats.org/officeDocument/2006/relationships/image" Target="../media/image66.svg"/><Relationship Id="rId23" Type="http://schemas.openxmlformats.org/officeDocument/2006/relationships/image" Target="../media/image74.svg"/><Relationship Id="rId28" Type="http://schemas.openxmlformats.org/officeDocument/2006/relationships/image" Target="../media/image79.png"/><Relationship Id="rId36" Type="http://schemas.openxmlformats.org/officeDocument/2006/relationships/image" Target="../media/image87.png"/><Relationship Id="rId49" Type="http://schemas.openxmlformats.org/officeDocument/2006/relationships/image" Target="../media/image100.svg"/><Relationship Id="rId10" Type="http://schemas.openxmlformats.org/officeDocument/2006/relationships/image" Target="../media/image61.png"/><Relationship Id="rId19" Type="http://schemas.openxmlformats.org/officeDocument/2006/relationships/image" Target="../media/image70.svg"/><Relationship Id="rId31" Type="http://schemas.openxmlformats.org/officeDocument/2006/relationships/image" Target="../media/image82.svg"/><Relationship Id="rId44" Type="http://schemas.openxmlformats.org/officeDocument/2006/relationships/image" Target="../media/image95.png"/><Relationship Id="rId4" Type="http://schemas.openxmlformats.org/officeDocument/2006/relationships/image" Target="../media/image3.svg"/><Relationship Id="rId9" Type="http://schemas.openxmlformats.org/officeDocument/2006/relationships/image" Target="../media/image60.sv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svg"/><Relationship Id="rId30" Type="http://schemas.openxmlformats.org/officeDocument/2006/relationships/image" Target="../media/image81.png"/><Relationship Id="rId35" Type="http://schemas.openxmlformats.org/officeDocument/2006/relationships/image" Target="../media/image86.svg"/><Relationship Id="rId43" Type="http://schemas.openxmlformats.org/officeDocument/2006/relationships/image" Target="../media/image94.svg"/><Relationship Id="rId48" Type="http://schemas.openxmlformats.org/officeDocument/2006/relationships/image" Target="../media/image99.png"/><Relationship Id="rId8" Type="http://schemas.openxmlformats.org/officeDocument/2006/relationships/image" Target="../media/image59.png"/><Relationship Id="rId51" Type="http://schemas.openxmlformats.org/officeDocument/2006/relationships/image" Target="../media/image102.svg"/><Relationship Id="rId3" Type="http://schemas.openxmlformats.org/officeDocument/2006/relationships/image" Target="../media/image2.png"/><Relationship Id="rId12" Type="http://schemas.openxmlformats.org/officeDocument/2006/relationships/image" Target="../media/image63.png"/><Relationship Id="rId17" Type="http://schemas.openxmlformats.org/officeDocument/2006/relationships/image" Target="../media/image68.svg"/><Relationship Id="rId25" Type="http://schemas.openxmlformats.org/officeDocument/2006/relationships/image" Target="../media/image76.svg"/><Relationship Id="rId33" Type="http://schemas.openxmlformats.org/officeDocument/2006/relationships/image" Target="../media/image84.svg"/><Relationship Id="rId38" Type="http://schemas.openxmlformats.org/officeDocument/2006/relationships/image" Target="../media/image89.png"/><Relationship Id="rId46" Type="http://schemas.openxmlformats.org/officeDocument/2006/relationships/image" Target="../media/image97.png"/><Relationship Id="rId20" Type="http://schemas.openxmlformats.org/officeDocument/2006/relationships/image" Target="../media/image71.png"/><Relationship Id="rId41"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06.svg"/><Relationship Id="rId3"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4.svg"/><Relationship Id="rId5" Type="http://schemas.openxmlformats.org/officeDocument/2006/relationships/image" Target="../media/image4.png"/><Relationship Id="rId15" Type="http://schemas.openxmlformats.org/officeDocument/2006/relationships/image" Target="../media/image108.svg"/><Relationship Id="rId10" Type="http://schemas.openxmlformats.org/officeDocument/2006/relationships/image" Target="../media/image103.png"/><Relationship Id="rId4" Type="http://schemas.openxmlformats.org/officeDocument/2006/relationships/image" Target="../media/image34.svg"/><Relationship Id="rId9" Type="http://schemas.openxmlformats.org/officeDocument/2006/relationships/image" Target="../media/image78.svg"/><Relationship Id="rId14" Type="http://schemas.openxmlformats.org/officeDocument/2006/relationships/image" Target="../media/image107.pn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4.png"/><Relationship Id="rId7" Type="http://schemas.openxmlformats.org/officeDocument/2006/relationships/image" Target="../media/image2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111.png"/><Relationship Id="rId4" Type="http://schemas.openxmlformats.org/officeDocument/2006/relationships/image" Target="../media/image5.svg"/><Relationship Id="rId9" Type="http://schemas.openxmlformats.org/officeDocument/2006/relationships/image" Target="../media/image110.svg"/></Relationships>
</file>

<file path=ppt/slides/_rels/slide1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15.svg"/><Relationship Id="rId5" Type="http://schemas.openxmlformats.org/officeDocument/2006/relationships/image" Target="../media/image4.png"/><Relationship Id="rId10" Type="http://schemas.openxmlformats.org/officeDocument/2006/relationships/image" Target="../media/image114.png"/><Relationship Id="rId4" Type="http://schemas.openxmlformats.org/officeDocument/2006/relationships/image" Target="../media/image11.svg"/><Relationship Id="rId9" Type="http://schemas.openxmlformats.org/officeDocument/2006/relationships/image" Target="../media/image11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12.png"/><Relationship Id="rId3" Type="http://schemas.openxmlformats.org/officeDocument/2006/relationships/image" Target="../media/image31.png"/><Relationship Id="rId7" Type="http://schemas.openxmlformats.org/officeDocument/2006/relationships/image" Target="../media/image6.png"/><Relationship Id="rId12"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17.svg"/><Relationship Id="rId5" Type="http://schemas.openxmlformats.org/officeDocument/2006/relationships/image" Target="../media/image4.png"/><Relationship Id="rId10" Type="http://schemas.openxmlformats.org/officeDocument/2006/relationships/image" Target="../media/image116.png"/><Relationship Id="rId4" Type="http://schemas.openxmlformats.org/officeDocument/2006/relationships/image" Target="../media/image32.sv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6.png"/><Relationship Id="rId12" Type="http://schemas.openxmlformats.org/officeDocument/2006/relationships/image" Target="../media/image1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12.png"/><Relationship Id="rId5" Type="http://schemas.openxmlformats.org/officeDocument/2006/relationships/image" Target="../media/image4.png"/><Relationship Id="rId10" Type="http://schemas.openxmlformats.org/officeDocument/2006/relationships/image" Target="../media/image113.png"/><Relationship Id="rId4" Type="http://schemas.openxmlformats.org/officeDocument/2006/relationships/image" Target="../media/image32.svg"/><Relationship Id="rId9" Type="http://schemas.openxmlformats.org/officeDocument/2006/relationships/image" Target="../media/image34.sv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6.png"/><Relationship Id="rId12" Type="http://schemas.openxmlformats.org/officeDocument/2006/relationships/image" Target="../media/image1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12.png"/><Relationship Id="rId5" Type="http://schemas.openxmlformats.org/officeDocument/2006/relationships/image" Target="../media/image4.png"/><Relationship Id="rId10" Type="http://schemas.openxmlformats.org/officeDocument/2006/relationships/image" Target="../media/image113.png"/><Relationship Id="rId4" Type="http://schemas.openxmlformats.org/officeDocument/2006/relationships/image" Target="../media/image32.svg"/><Relationship Id="rId9"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6.png"/><Relationship Id="rId12"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12.png"/><Relationship Id="rId5" Type="http://schemas.openxmlformats.org/officeDocument/2006/relationships/image" Target="../media/image4.png"/><Relationship Id="rId10" Type="http://schemas.openxmlformats.org/officeDocument/2006/relationships/image" Target="../media/image113.png"/><Relationship Id="rId4" Type="http://schemas.openxmlformats.org/officeDocument/2006/relationships/image" Target="../media/image32.sv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6.png"/><Relationship Id="rId10" Type="http://schemas.openxmlformats.org/officeDocument/2006/relationships/image" Target="../media/image123.png"/><Relationship Id="rId4" Type="http://schemas.openxmlformats.org/officeDocument/2006/relationships/image" Target="../media/image5.svg"/><Relationship Id="rId9"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26.png"/><Relationship Id="rId4" Type="http://schemas.openxmlformats.org/officeDocument/2006/relationships/image" Target="../media/image34.svg"/><Relationship Id="rId9" Type="http://schemas.openxmlformats.org/officeDocument/2006/relationships/image" Target="../media/image125.svg"/></Relationships>
</file>

<file path=ppt/slides/_rels/slide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28.sv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29.png"/></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8.sv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4.pn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3.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5.sv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0.svg"/><Relationship Id="rId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3.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31.png"/><Relationship Id="rId7" Type="http://schemas.openxmlformats.org/officeDocument/2006/relationships/image" Target="../media/image6.pn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6.svg"/><Relationship Id="rId5" Type="http://schemas.openxmlformats.org/officeDocument/2006/relationships/image" Target="../media/image4.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32.svg"/><Relationship Id="rId9" Type="http://schemas.openxmlformats.org/officeDocument/2006/relationships/image" Target="../media/image34.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2.sv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sv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26503" y="-5555726"/>
            <a:ext cx="33296479" cy="30094513"/>
          </a:xfrm>
          <a:custGeom>
            <a:avLst/>
            <a:gdLst/>
            <a:ahLst/>
            <a:cxnLst/>
            <a:rect l="l" t="t" r="r" b="b"/>
            <a:pathLst>
              <a:path w="33296479" h="30094513">
                <a:moveTo>
                  <a:pt x="0" y="0"/>
                </a:moveTo>
                <a:lnTo>
                  <a:pt x="33296479" y="0"/>
                </a:lnTo>
                <a:lnTo>
                  <a:pt x="33296479" y="30094513"/>
                </a:lnTo>
                <a:lnTo>
                  <a:pt x="0" y="30094513"/>
                </a:lnTo>
                <a:lnTo>
                  <a:pt x="0" y="0"/>
                </a:lnTo>
                <a:close/>
              </a:path>
            </a:pathLst>
          </a:custGeom>
          <a:blipFill>
            <a:blip r:embed="rId2"/>
            <a:stretch>
              <a:fillRect l="-3525" t="-431"/>
            </a:stretch>
          </a:blipFill>
        </p:spPr>
        <p:txBody>
          <a:bodyPr/>
          <a:lstStyle/>
          <a:p>
            <a:endParaRPr lang="en-AU"/>
          </a:p>
        </p:txBody>
      </p:sp>
      <p:sp>
        <p:nvSpPr>
          <p:cNvPr id="3" name="Freeform 3"/>
          <p:cNvSpPr/>
          <p:nvPr/>
        </p:nvSpPr>
        <p:spPr>
          <a:xfrm rot="5400000">
            <a:off x="6639077" y="2210560"/>
            <a:ext cx="10561955" cy="5773664"/>
          </a:xfrm>
          <a:custGeom>
            <a:avLst/>
            <a:gdLst/>
            <a:ahLst/>
            <a:cxnLst/>
            <a:rect l="l" t="t" r="r" b="b"/>
            <a:pathLst>
              <a:path w="10561955" h="5773664">
                <a:moveTo>
                  <a:pt x="0" y="0"/>
                </a:moveTo>
                <a:lnTo>
                  <a:pt x="10561955" y="0"/>
                </a:lnTo>
                <a:lnTo>
                  <a:pt x="10561955" y="5773664"/>
                </a:lnTo>
                <a:lnTo>
                  <a:pt x="0" y="5773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4" name="Freeform 4"/>
          <p:cNvSpPr/>
          <p:nvPr/>
        </p:nvSpPr>
        <p:spPr>
          <a:xfrm rot="5400000">
            <a:off x="10120191" y="2394146"/>
            <a:ext cx="10561955" cy="5773664"/>
          </a:xfrm>
          <a:custGeom>
            <a:avLst/>
            <a:gdLst/>
            <a:ahLst/>
            <a:cxnLst/>
            <a:rect l="l" t="t" r="r" b="b"/>
            <a:pathLst>
              <a:path w="10561955" h="5773664">
                <a:moveTo>
                  <a:pt x="0" y="0"/>
                </a:moveTo>
                <a:lnTo>
                  <a:pt x="10561955" y="0"/>
                </a:lnTo>
                <a:lnTo>
                  <a:pt x="10561955" y="5773663"/>
                </a:lnTo>
                <a:lnTo>
                  <a:pt x="0" y="57736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5" name="Group 5"/>
          <p:cNvGrpSpPr/>
          <p:nvPr/>
        </p:nvGrpSpPr>
        <p:grpSpPr>
          <a:xfrm>
            <a:off x="17264413" y="9258300"/>
            <a:ext cx="876300" cy="876300"/>
            <a:chOff x="0" y="0"/>
            <a:chExt cx="1168400" cy="1168400"/>
          </a:xfrm>
        </p:grpSpPr>
        <p:sp>
          <p:nvSpPr>
            <p:cNvPr id="6" name="Freeform 6"/>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8" name="Freeform 8"/>
          <p:cNvSpPr/>
          <p:nvPr/>
        </p:nvSpPr>
        <p:spPr>
          <a:xfrm>
            <a:off x="1867301" y="2170601"/>
            <a:ext cx="5409859" cy="5409859"/>
          </a:xfrm>
          <a:custGeom>
            <a:avLst/>
            <a:gdLst/>
            <a:ahLst/>
            <a:cxnLst/>
            <a:rect l="l" t="t" r="r" b="b"/>
            <a:pathLst>
              <a:path w="5409859" h="5409859">
                <a:moveTo>
                  <a:pt x="0" y="0"/>
                </a:moveTo>
                <a:lnTo>
                  <a:pt x="5409859" y="0"/>
                </a:lnTo>
                <a:lnTo>
                  <a:pt x="5409859" y="5409858"/>
                </a:lnTo>
                <a:lnTo>
                  <a:pt x="0" y="54098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3265606" y="3062898"/>
            <a:ext cx="2613248" cy="3625264"/>
          </a:xfrm>
          <a:custGeom>
            <a:avLst/>
            <a:gdLst/>
            <a:ahLst/>
            <a:cxnLst/>
            <a:rect l="l" t="t" r="r" b="b"/>
            <a:pathLst>
              <a:path w="2613248" h="3625264">
                <a:moveTo>
                  <a:pt x="0" y="0"/>
                </a:moveTo>
                <a:lnTo>
                  <a:pt x="2613248" y="0"/>
                </a:lnTo>
                <a:lnTo>
                  <a:pt x="2613248" y="3625264"/>
                </a:lnTo>
                <a:lnTo>
                  <a:pt x="0" y="3625264"/>
                </a:lnTo>
                <a:lnTo>
                  <a:pt x="0" y="0"/>
                </a:lnTo>
                <a:close/>
              </a:path>
            </a:pathLst>
          </a:custGeom>
          <a:blipFill>
            <a:blip r:embed="rId2"/>
            <a:stretch>
              <a:fillRect l="-39582" t="-6091" r="-41115" b="-8119"/>
            </a:stretch>
          </a:blipFill>
        </p:spPr>
        <p:txBody>
          <a:bodyPr/>
          <a:lstStyle/>
          <a:p>
            <a:endParaRPr lang="en-AU"/>
          </a:p>
        </p:txBody>
      </p:sp>
      <p:sp>
        <p:nvSpPr>
          <p:cNvPr id="10" name="TextBox 10"/>
          <p:cNvSpPr txBox="1"/>
          <p:nvPr/>
        </p:nvSpPr>
        <p:spPr>
          <a:xfrm>
            <a:off x="11019799" y="5131072"/>
            <a:ext cx="5185814" cy="1557090"/>
          </a:xfrm>
          <a:prstGeom prst="rect">
            <a:avLst/>
          </a:prstGeom>
        </p:spPr>
        <p:txBody>
          <a:bodyPr lIns="0" tIns="0" rIns="0" bIns="0" rtlCol="0" anchor="t">
            <a:spAutoFit/>
          </a:bodyPr>
          <a:lstStyle/>
          <a:p>
            <a:pPr algn="ctr">
              <a:lnSpc>
                <a:spcPts val="12682"/>
              </a:lnSpc>
            </a:pPr>
            <a:r>
              <a:rPr lang="en-US" sz="9058" dirty="0">
                <a:solidFill>
                  <a:srgbClr val="00999E"/>
                </a:solidFill>
                <a:latin typeface="Comic Sans MS" panose="030F0702030302020204" pitchFamily="66" charset="0"/>
              </a:rPr>
              <a:t>Truth</a:t>
            </a:r>
          </a:p>
        </p:txBody>
      </p:sp>
      <p:sp>
        <p:nvSpPr>
          <p:cNvPr id="11" name="TextBox 11"/>
          <p:cNvSpPr txBox="1"/>
          <p:nvPr/>
        </p:nvSpPr>
        <p:spPr>
          <a:xfrm>
            <a:off x="10312814" y="2443773"/>
            <a:ext cx="7755618" cy="2582566"/>
          </a:xfrm>
          <a:prstGeom prst="rect">
            <a:avLst/>
          </a:prstGeom>
        </p:spPr>
        <p:txBody>
          <a:bodyPr wrap="square" lIns="0" tIns="0" rIns="0" bIns="0" rtlCol="0" anchor="t">
            <a:spAutoFit/>
          </a:bodyPr>
          <a:lstStyle/>
          <a:p>
            <a:pPr algn="ctr">
              <a:lnSpc>
                <a:spcPts val="22399"/>
              </a:lnSpc>
            </a:pPr>
            <a:r>
              <a:rPr lang="en-US" sz="13300" dirty="0">
                <a:solidFill>
                  <a:srgbClr val="10689B"/>
                </a:solidFill>
                <a:latin typeface="Comic Sans MS" panose="030F0702030302020204" pitchFamily="66" charset="0"/>
              </a:rPr>
              <a:t>Honesty</a:t>
            </a:r>
          </a:p>
        </p:txBody>
      </p:sp>
      <p:sp>
        <p:nvSpPr>
          <p:cNvPr id="12" name="TextBox 12"/>
          <p:cNvSpPr txBox="1"/>
          <p:nvPr/>
        </p:nvSpPr>
        <p:spPr>
          <a:xfrm>
            <a:off x="10490618" y="6640166"/>
            <a:ext cx="6244175" cy="792396"/>
          </a:xfrm>
          <a:prstGeom prst="rect">
            <a:avLst/>
          </a:prstGeom>
        </p:spPr>
        <p:txBody>
          <a:bodyPr lIns="0" tIns="0" rIns="0" bIns="0" rtlCol="0" anchor="t">
            <a:spAutoFit/>
          </a:bodyPr>
          <a:lstStyle/>
          <a:p>
            <a:pPr algn="ctr">
              <a:lnSpc>
                <a:spcPts val="6899"/>
              </a:lnSpc>
              <a:spcBef>
                <a:spcPct val="0"/>
              </a:spcBef>
            </a:pPr>
            <a:r>
              <a:rPr lang="en-US" sz="4000" dirty="0">
                <a:solidFill>
                  <a:srgbClr val="8DB553"/>
                </a:solidFill>
                <a:latin typeface="Comic Sans MS" panose="030F0702030302020204" pitchFamily="66" charset="0"/>
              </a:rPr>
              <a:t>Foundation - Lesson One</a:t>
            </a:r>
          </a:p>
        </p:txBody>
      </p:sp>
      <p:grpSp>
        <p:nvGrpSpPr>
          <p:cNvPr id="13" name="Group 13"/>
          <p:cNvGrpSpPr/>
          <p:nvPr/>
        </p:nvGrpSpPr>
        <p:grpSpPr>
          <a:xfrm>
            <a:off x="17264413" y="9258300"/>
            <a:ext cx="876300" cy="876300"/>
            <a:chOff x="0" y="0"/>
            <a:chExt cx="1168400" cy="1168400"/>
          </a:xfrm>
        </p:grpSpPr>
        <p:sp>
          <p:nvSpPr>
            <p:cNvPr id="14" name="Freeform 14"/>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5" name="Freeform 15"/>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6" name="Freeform 16"/>
          <p:cNvSpPr/>
          <p:nvPr/>
        </p:nvSpPr>
        <p:spPr>
          <a:xfrm>
            <a:off x="15401168" y="9454021"/>
            <a:ext cx="1695004" cy="570513"/>
          </a:xfrm>
          <a:custGeom>
            <a:avLst/>
            <a:gdLst/>
            <a:ahLst/>
            <a:cxnLst/>
            <a:rect l="l" t="t" r="r" b="b"/>
            <a:pathLst>
              <a:path w="1695004" h="570513">
                <a:moveTo>
                  <a:pt x="0" y="0"/>
                </a:moveTo>
                <a:lnTo>
                  <a:pt x="1695004" y="0"/>
                </a:lnTo>
                <a:lnTo>
                  <a:pt x="1695004" y="570514"/>
                </a:lnTo>
                <a:lnTo>
                  <a:pt x="0" y="570514"/>
                </a:lnTo>
                <a:lnTo>
                  <a:pt x="0" y="0"/>
                </a:lnTo>
                <a:close/>
              </a:path>
            </a:pathLst>
          </a:custGeom>
          <a:blipFill>
            <a:blip r:embed="rId8"/>
            <a:stretch>
              <a:fillRect/>
            </a:stretch>
          </a:blipFill>
        </p:spPr>
        <p:txBody>
          <a:bodyPr/>
          <a:lstStyle/>
          <a:p>
            <a:endParaRPr lang="en-A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67769" y="-2078919"/>
            <a:ext cx="26123480" cy="18247054"/>
            <a:chOff x="0" y="0"/>
            <a:chExt cx="15163800" cy="10591800"/>
          </a:xfrm>
        </p:grpSpPr>
        <p:sp>
          <p:nvSpPr>
            <p:cNvPr id="3" name="Freeform 3"/>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96946" t="-69006" r="-90637" b="-191998"/>
              </a:stretch>
            </a:blipFill>
          </p:spPr>
          <p:txBody>
            <a:bodyPr/>
            <a:lstStyle/>
            <a:p>
              <a:endParaRPr lang="en-AU"/>
            </a:p>
          </p:txBody>
        </p:sp>
      </p:grpSp>
      <p:sp>
        <p:nvSpPr>
          <p:cNvPr id="4" name="Freeform 4"/>
          <p:cNvSpPr/>
          <p:nvPr/>
        </p:nvSpPr>
        <p:spPr>
          <a:xfrm>
            <a:off x="4690629" y="690129"/>
            <a:ext cx="8906743" cy="8906743"/>
          </a:xfrm>
          <a:custGeom>
            <a:avLst/>
            <a:gdLst/>
            <a:ahLst/>
            <a:cxnLst/>
            <a:rect l="l" t="t" r="r" b="b"/>
            <a:pathLst>
              <a:path w="8906743" h="8906743">
                <a:moveTo>
                  <a:pt x="0" y="0"/>
                </a:moveTo>
                <a:lnTo>
                  <a:pt x="8906742" y="0"/>
                </a:lnTo>
                <a:lnTo>
                  <a:pt x="8906742" y="8906742"/>
                </a:lnTo>
                <a:lnTo>
                  <a:pt x="0" y="8906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rot="393604">
            <a:off x="16270358" y="2538025"/>
            <a:ext cx="7094483" cy="41148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6" name="Freeform 6"/>
          <p:cNvSpPr/>
          <p:nvPr/>
        </p:nvSpPr>
        <p:spPr>
          <a:xfrm rot="-9979885">
            <a:off x="-6615725" y="3877242"/>
            <a:ext cx="7094483" cy="4114800"/>
          </a:xfrm>
          <a:custGeom>
            <a:avLst/>
            <a:gdLst/>
            <a:ahLst/>
            <a:cxnLst/>
            <a:rect l="l" t="t" r="r" b="b"/>
            <a:pathLst>
              <a:path w="7094483" h="4114800">
                <a:moveTo>
                  <a:pt x="0" y="0"/>
                </a:moveTo>
                <a:lnTo>
                  <a:pt x="7094483" y="0"/>
                </a:lnTo>
                <a:lnTo>
                  <a:pt x="709448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rot="156013">
            <a:off x="4079948" y="-3773154"/>
            <a:ext cx="7094483" cy="4114800"/>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nvGrpSpPr>
          <p:cNvPr id="8" name="Group 8"/>
          <p:cNvGrpSpPr/>
          <p:nvPr/>
        </p:nvGrpSpPr>
        <p:grpSpPr>
          <a:xfrm>
            <a:off x="17264413" y="9258300"/>
            <a:ext cx="876300" cy="876300"/>
            <a:chOff x="0" y="0"/>
            <a:chExt cx="1168400" cy="1168400"/>
          </a:xfrm>
        </p:grpSpPr>
        <p:sp>
          <p:nvSpPr>
            <p:cNvPr id="9" name="Freeform 9"/>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0" name="Freeform 10"/>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9"/>
              <a:stretch>
                <a:fillRect/>
              </a:stretch>
            </a:blipFill>
          </p:spPr>
          <p:txBody>
            <a:bodyPr/>
            <a:lstStyle/>
            <a:p>
              <a:endParaRPr lang="en-AU"/>
            </a:p>
          </p:txBody>
        </p:sp>
      </p:grpSp>
      <p:grpSp>
        <p:nvGrpSpPr>
          <p:cNvPr id="11" name="Group 11"/>
          <p:cNvGrpSpPr>
            <a:grpSpLocks noChangeAspect="1"/>
          </p:cNvGrpSpPr>
          <p:nvPr/>
        </p:nvGrpSpPr>
        <p:grpSpPr>
          <a:xfrm>
            <a:off x="5047601" y="1028700"/>
            <a:ext cx="8229600" cy="8229600"/>
            <a:chOff x="0" y="0"/>
            <a:chExt cx="6350000" cy="6350000"/>
          </a:xfrm>
        </p:grpSpPr>
        <p:sp>
          <p:nvSpPr>
            <p:cNvPr id="12" name="Freeform 12"/>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10"/>
              <a:stretch>
                <a:fillRect t="-1247" b="-26709"/>
              </a:stretch>
            </a:blipFill>
          </p:spPr>
          <p:txBody>
            <a:bodyPr/>
            <a:lstStyle/>
            <a:p>
              <a:endParaRPr lang="en-AU"/>
            </a:p>
          </p:txBody>
        </p:sp>
      </p:grpSp>
      <p:sp>
        <p:nvSpPr>
          <p:cNvPr id="13" name="Freeform 13"/>
          <p:cNvSpPr/>
          <p:nvPr/>
        </p:nvSpPr>
        <p:spPr>
          <a:xfrm>
            <a:off x="1028700" y="6847680"/>
            <a:ext cx="5399457" cy="3286919"/>
          </a:xfrm>
          <a:custGeom>
            <a:avLst/>
            <a:gdLst/>
            <a:ahLst/>
            <a:cxnLst/>
            <a:rect l="l" t="t" r="r" b="b"/>
            <a:pathLst>
              <a:path w="5399457" h="3286919">
                <a:moveTo>
                  <a:pt x="0" y="0"/>
                </a:moveTo>
                <a:lnTo>
                  <a:pt x="5399457" y="0"/>
                </a:lnTo>
                <a:lnTo>
                  <a:pt x="5399457" y="3286920"/>
                </a:lnTo>
                <a:lnTo>
                  <a:pt x="0" y="3286920"/>
                </a:lnTo>
                <a:lnTo>
                  <a:pt x="0" y="0"/>
                </a:lnTo>
                <a:close/>
              </a:path>
            </a:pathLst>
          </a:custGeom>
          <a:blipFill>
            <a:blip r:embed="rId11"/>
            <a:stretch>
              <a:fillRect/>
            </a:stretch>
          </a:blipFill>
        </p:spPr>
        <p:txBody>
          <a:bodyPr/>
          <a:lstStyle/>
          <a:p>
            <a:endParaRPr lang="en-A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64413" y="9258300"/>
            <a:ext cx="876300" cy="876300"/>
          </a:xfrm>
          <a:custGeom>
            <a:avLst/>
            <a:gdLst/>
            <a:ahLst/>
            <a:cxnLst/>
            <a:rect l="l" t="t" r="r" b="b"/>
            <a:pathLst>
              <a:path w="876300" h="876300">
                <a:moveTo>
                  <a:pt x="0" y="0"/>
                </a:moveTo>
                <a:lnTo>
                  <a:pt x="876300" y="0"/>
                </a:lnTo>
                <a:lnTo>
                  <a:pt x="876300" y="876300"/>
                </a:lnTo>
                <a:lnTo>
                  <a:pt x="0" y="876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grpSp>
        <p:nvGrpSpPr>
          <p:cNvPr id="3" name="Group 3"/>
          <p:cNvGrpSpPr>
            <a:grpSpLocks noChangeAspect="1"/>
          </p:cNvGrpSpPr>
          <p:nvPr/>
        </p:nvGrpSpPr>
        <p:grpSpPr>
          <a:xfrm>
            <a:off x="1028700" y="578701"/>
            <a:ext cx="16230600" cy="9129598"/>
            <a:chOff x="0" y="0"/>
            <a:chExt cx="11289030" cy="6350000"/>
          </a:xfrm>
        </p:grpSpPr>
        <p:sp>
          <p:nvSpPr>
            <p:cNvPr id="4" name="Freeform 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77341" t="-84445" r="-90823" b="-233609"/>
              </a:stretch>
            </a:blipFill>
          </p:spPr>
          <p:txBody>
            <a:bodyPr/>
            <a:lstStyle/>
            <a:p>
              <a:endParaRPr lang="en-AU"/>
            </a:p>
          </p:txBody>
        </p:sp>
      </p:grpSp>
      <p:sp>
        <p:nvSpPr>
          <p:cNvPr id="5" name="Freeform 5"/>
          <p:cNvSpPr/>
          <p:nvPr/>
        </p:nvSpPr>
        <p:spPr>
          <a:xfrm>
            <a:off x="1662547" y="1028700"/>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nvGrpSpPr>
          <p:cNvPr id="6" name="Group 6"/>
          <p:cNvGrpSpPr/>
          <p:nvPr/>
        </p:nvGrpSpPr>
        <p:grpSpPr>
          <a:xfrm>
            <a:off x="17264413" y="9258300"/>
            <a:ext cx="876300" cy="876300"/>
            <a:chOff x="0" y="0"/>
            <a:chExt cx="1168400" cy="1168400"/>
          </a:xfrm>
        </p:grpSpPr>
        <p:sp>
          <p:nvSpPr>
            <p:cNvPr id="7" name="Freeform 7"/>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8" name="Freeform 8"/>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9" name="Freeform 9"/>
          <p:cNvSpPr/>
          <p:nvPr/>
        </p:nvSpPr>
        <p:spPr>
          <a:xfrm>
            <a:off x="1662547" y="3433412"/>
            <a:ext cx="14701967" cy="2076653"/>
          </a:xfrm>
          <a:custGeom>
            <a:avLst/>
            <a:gdLst/>
            <a:ahLst/>
            <a:cxnLst/>
            <a:rect l="l" t="t" r="r" b="b"/>
            <a:pathLst>
              <a:path w="14701967" h="2076653">
                <a:moveTo>
                  <a:pt x="0" y="0"/>
                </a:moveTo>
                <a:lnTo>
                  <a:pt x="14701967" y="0"/>
                </a:lnTo>
                <a:lnTo>
                  <a:pt x="14701967" y="2076652"/>
                </a:lnTo>
                <a:lnTo>
                  <a:pt x="0" y="20766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0"/>
          <p:cNvSpPr/>
          <p:nvPr/>
        </p:nvSpPr>
        <p:spPr>
          <a:xfrm>
            <a:off x="1662547" y="4471738"/>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1662547" y="5510064"/>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2" name="Freeform 12"/>
          <p:cNvSpPr/>
          <p:nvPr/>
        </p:nvSpPr>
        <p:spPr>
          <a:xfrm>
            <a:off x="1662547" y="6548391"/>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3" name="Freeform 13"/>
          <p:cNvSpPr/>
          <p:nvPr/>
        </p:nvSpPr>
        <p:spPr>
          <a:xfrm>
            <a:off x="1662547" y="7181647"/>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4" name="Freeform 14"/>
          <p:cNvSpPr/>
          <p:nvPr/>
        </p:nvSpPr>
        <p:spPr>
          <a:xfrm>
            <a:off x="3047824" y="1278508"/>
            <a:ext cx="1468616" cy="1577037"/>
          </a:xfrm>
          <a:custGeom>
            <a:avLst/>
            <a:gdLst/>
            <a:ahLst/>
            <a:cxnLst/>
            <a:rect l="l" t="t" r="r" b="b"/>
            <a:pathLst>
              <a:path w="1468616" h="1577037">
                <a:moveTo>
                  <a:pt x="0" y="0"/>
                </a:moveTo>
                <a:lnTo>
                  <a:pt x="1468616" y="0"/>
                </a:lnTo>
                <a:lnTo>
                  <a:pt x="1468616" y="1577037"/>
                </a:lnTo>
                <a:lnTo>
                  <a:pt x="0" y="1577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5" name="TextBox 15"/>
          <p:cNvSpPr txBox="1"/>
          <p:nvPr/>
        </p:nvSpPr>
        <p:spPr>
          <a:xfrm>
            <a:off x="4967255" y="735273"/>
            <a:ext cx="8656685" cy="1876796"/>
          </a:xfrm>
          <a:prstGeom prst="rect">
            <a:avLst/>
          </a:prstGeom>
        </p:spPr>
        <p:txBody>
          <a:bodyPr lIns="0" tIns="0" rIns="0" bIns="0" rtlCol="0" anchor="t">
            <a:spAutoFit/>
          </a:bodyPr>
          <a:lstStyle/>
          <a:p>
            <a:pPr algn="ctr">
              <a:lnSpc>
                <a:spcPts val="16310"/>
              </a:lnSpc>
            </a:pPr>
            <a:r>
              <a:rPr lang="en-US" sz="9600" dirty="0">
                <a:solidFill>
                  <a:srgbClr val="AF1644"/>
                </a:solidFill>
                <a:latin typeface="Comic Sans MS" panose="030F0702030302020204" pitchFamily="66" charset="0"/>
              </a:rPr>
              <a:t>Question Time!</a:t>
            </a:r>
          </a:p>
        </p:txBody>
      </p:sp>
      <p:sp>
        <p:nvSpPr>
          <p:cNvPr id="16" name="Freeform 16"/>
          <p:cNvSpPr/>
          <p:nvPr/>
        </p:nvSpPr>
        <p:spPr>
          <a:xfrm flipH="1">
            <a:off x="707115" y="2855545"/>
            <a:ext cx="4681418" cy="7229989"/>
          </a:xfrm>
          <a:custGeom>
            <a:avLst/>
            <a:gdLst/>
            <a:ahLst/>
            <a:cxnLst/>
            <a:rect l="l" t="t" r="r" b="b"/>
            <a:pathLst>
              <a:path w="4681418" h="7229989">
                <a:moveTo>
                  <a:pt x="4681418" y="0"/>
                </a:moveTo>
                <a:lnTo>
                  <a:pt x="0" y="0"/>
                </a:lnTo>
                <a:lnTo>
                  <a:pt x="0" y="7229989"/>
                </a:lnTo>
                <a:lnTo>
                  <a:pt x="4681418" y="7229989"/>
                </a:lnTo>
                <a:lnTo>
                  <a:pt x="468141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17" name="TextBox 17"/>
          <p:cNvSpPr txBox="1"/>
          <p:nvPr/>
        </p:nvSpPr>
        <p:spPr>
          <a:xfrm>
            <a:off x="6149544" y="3988108"/>
            <a:ext cx="12008568" cy="522900"/>
          </a:xfrm>
          <a:prstGeom prst="rect">
            <a:avLst/>
          </a:prstGeom>
        </p:spPr>
        <p:txBody>
          <a:bodyPr lIns="0" tIns="0" rIns="0" bIns="0" rtlCol="0" anchor="t">
            <a:spAutoFit/>
          </a:bodyPr>
          <a:lstStyle/>
          <a:p>
            <a:pPr>
              <a:lnSpc>
                <a:spcPts val="4511"/>
              </a:lnSpc>
              <a:spcBef>
                <a:spcPct val="0"/>
              </a:spcBef>
            </a:pPr>
            <a:r>
              <a:rPr lang="en-US" sz="2800" dirty="0">
                <a:solidFill>
                  <a:srgbClr val="000000"/>
                </a:solidFill>
                <a:latin typeface="Comic Sans MS" panose="030F0702030302020204" pitchFamily="66" charset="0"/>
              </a:rPr>
              <a:t>Why did Finn tell a fib about who broke his grandma’s clock?</a:t>
            </a:r>
          </a:p>
        </p:txBody>
      </p:sp>
      <p:sp>
        <p:nvSpPr>
          <p:cNvPr id="18" name="TextBox 18"/>
          <p:cNvSpPr txBox="1"/>
          <p:nvPr/>
        </p:nvSpPr>
        <p:spPr>
          <a:xfrm>
            <a:off x="6100873" y="6377558"/>
            <a:ext cx="9825644" cy="522900"/>
          </a:xfrm>
          <a:prstGeom prst="rect">
            <a:avLst/>
          </a:prstGeom>
        </p:spPr>
        <p:txBody>
          <a:bodyPr lIns="0" tIns="0" rIns="0" bIns="0" rtlCol="0" anchor="t">
            <a:spAutoFit/>
          </a:bodyPr>
          <a:lstStyle/>
          <a:p>
            <a:pPr>
              <a:lnSpc>
                <a:spcPts val="4511"/>
              </a:lnSpc>
              <a:spcBef>
                <a:spcPct val="0"/>
              </a:spcBef>
            </a:pPr>
            <a:r>
              <a:rPr lang="en-US" sz="2800" dirty="0">
                <a:solidFill>
                  <a:srgbClr val="000000"/>
                </a:solidFill>
                <a:latin typeface="Comic Sans MS" panose="030F0702030302020204" pitchFamily="66" charset="0"/>
              </a:rPr>
              <a:t>Why did lots of other blobs starting popping up?</a:t>
            </a:r>
          </a:p>
        </p:txBody>
      </p:sp>
      <p:sp>
        <p:nvSpPr>
          <p:cNvPr id="19" name="TextBox 19"/>
          <p:cNvSpPr txBox="1"/>
          <p:nvPr/>
        </p:nvSpPr>
        <p:spPr>
          <a:xfrm>
            <a:off x="6130935" y="5682089"/>
            <a:ext cx="12912022" cy="417102"/>
          </a:xfrm>
          <a:prstGeom prst="rect">
            <a:avLst/>
          </a:prstGeom>
        </p:spPr>
        <p:txBody>
          <a:bodyPr lIns="0" tIns="0" rIns="0" bIns="0" rtlCol="0" anchor="t">
            <a:spAutoFit/>
          </a:bodyPr>
          <a:lstStyle/>
          <a:p>
            <a:pPr>
              <a:lnSpc>
                <a:spcPts val="3415"/>
              </a:lnSpc>
            </a:pPr>
            <a:r>
              <a:rPr lang="en-US" sz="2800" dirty="0">
                <a:solidFill>
                  <a:srgbClr val="000000"/>
                </a:solidFill>
                <a:latin typeface="Comic Sans MS" panose="030F0702030302020204" pitchFamily="66" charset="0"/>
              </a:rPr>
              <a:t>Why did Finn’s tummy start to feel strange?</a:t>
            </a:r>
          </a:p>
        </p:txBody>
      </p:sp>
      <p:sp>
        <p:nvSpPr>
          <p:cNvPr id="20" name="TextBox 20"/>
          <p:cNvSpPr txBox="1"/>
          <p:nvPr/>
        </p:nvSpPr>
        <p:spPr>
          <a:xfrm>
            <a:off x="6100873" y="7296479"/>
            <a:ext cx="10555988" cy="430131"/>
          </a:xfrm>
          <a:prstGeom prst="rect">
            <a:avLst/>
          </a:prstGeom>
        </p:spPr>
        <p:txBody>
          <a:bodyPr lIns="0" tIns="0" rIns="0" bIns="0" rtlCol="0" anchor="t">
            <a:spAutoFit/>
          </a:bodyPr>
          <a:lstStyle/>
          <a:p>
            <a:pPr>
              <a:lnSpc>
                <a:spcPts val="3254"/>
              </a:lnSpc>
            </a:pPr>
            <a:r>
              <a:rPr lang="en-US" sz="2800" dirty="0">
                <a:solidFill>
                  <a:srgbClr val="000000"/>
                </a:solidFill>
                <a:latin typeface="Comic Sans MS" panose="030F0702030302020204" pitchFamily="66" charset="0"/>
              </a:rPr>
              <a:t>What </a:t>
            </a:r>
            <a:r>
              <a:rPr lang="en-US" sz="2800" dirty="0" err="1">
                <a:solidFill>
                  <a:srgbClr val="000000"/>
                </a:solidFill>
                <a:latin typeface="Comic Sans MS" panose="030F0702030302020204" pitchFamily="66" charset="0"/>
              </a:rPr>
              <a:t>happend</a:t>
            </a:r>
            <a:r>
              <a:rPr lang="en-US" sz="2800" dirty="0">
                <a:solidFill>
                  <a:srgbClr val="000000"/>
                </a:solidFill>
                <a:latin typeface="Comic Sans MS" panose="030F0702030302020204" pitchFamily="66" charset="0"/>
              </a:rPr>
              <a:t> to the blobs when Finn told the truth?</a:t>
            </a:r>
          </a:p>
        </p:txBody>
      </p:sp>
      <p:sp>
        <p:nvSpPr>
          <p:cNvPr id="21" name="TextBox 21"/>
          <p:cNvSpPr txBox="1"/>
          <p:nvPr/>
        </p:nvSpPr>
        <p:spPr>
          <a:xfrm>
            <a:off x="6130935" y="4922553"/>
            <a:ext cx="9825644" cy="407111"/>
          </a:xfrm>
          <a:prstGeom prst="rect">
            <a:avLst/>
          </a:prstGeom>
        </p:spPr>
        <p:txBody>
          <a:bodyPr lIns="0" tIns="0" rIns="0" bIns="0" rtlCol="0" anchor="t">
            <a:spAutoFit/>
          </a:bodyPr>
          <a:lstStyle/>
          <a:p>
            <a:pPr>
              <a:lnSpc>
                <a:spcPts val="3061"/>
              </a:lnSpc>
            </a:pPr>
            <a:r>
              <a:rPr lang="en-US" sz="2800" dirty="0">
                <a:solidFill>
                  <a:srgbClr val="000000"/>
                </a:solidFill>
                <a:latin typeface="Comic Sans MS" panose="030F0702030302020204" pitchFamily="66" charset="0"/>
              </a:rPr>
              <a:t>What happened after Finn told a fib?</a:t>
            </a:r>
          </a:p>
        </p:txBody>
      </p:sp>
      <p:sp>
        <p:nvSpPr>
          <p:cNvPr id="22" name="Freeform 22"/>
          <p:cNvSpPr/>
          <p:nvPr/>
        </p:nvSpPr>
        <p:spPr>
          <a:xfrm>
            <a:off x="5407141" y="4054783"/>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12"/>
            <a:stretch>
              <a:fillRect l="-9276" t="-12213" r="-8185"/>
            </a:stretch>
          </a:blipFill>
        </p:spPr>
        <p:txBody>
          <a:bodyPr/>
          <a:lstStyle/>
          <a:p>
            <a:endParaRPr lang="en-AU"/>
          </a:p>
        </p:txBody>
      </p:sp>
      <p:sp>
        <p:nvSpPr>
          <p:cNvPr id="23" name="Freeform 23"/>
          <p:cNvSpPr/>
          <p:nvPr/>
        </p:nvSpPr>
        <p:spPr>
          <a:xfrm>
            <a:off x="5388533" y="4923952"/>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12"/>
            <a:stretch>
              <a:fillRect l="-9276" t="-12213" r="-8185"/>
            </a:stretch>
          </a:blipFill>
        </p:spPr>
        <p:txBody>
          <a:bodyPr/>
          <a:lstStyle/>
          <a:p>
            <a:endParaRPr lang="en-AU"/>
          </a:p>
        </p:txBody>
      </p:sp>
      <p:sp>
        <p:nvSpPr>
          <p:cNvPr id="24" name="Freeform 24"/>
          <p:cNvSpPr/>
          <p:nvPr/>
        </p:nvSpPr>
        <p:spPr>
          <a:xfrm>
            <a:off x="5388533" y="5707905"/>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12"/>
            <a:stretch>
              <a:fillRect l="-9276" t="-12213" r="-8185"/>
            </a:stretch>
          </a:blipFill>
        </p:spPr>
        <p:txBody>
          <a:bodyPr/>
          <a:lstStyle/>
          <a:p>
            <a:endParaRPr lang="en-AU"/>
          </a:p>
        </p:txBody>
      </p:sp>
      <p:sp>
        <p:nvSpPr>
          <p:cNvPr id="25" name="Freeform 25"/>
          <p:cNvSpPr/>
          <p:nvPr/>
        </p:nvSpPr>
        <p:spPr>
          <a:xfrm>
            <a:off x="5388533" y="6508782"/>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12"/>
            <a:stretch>
              <a:fillRect l="-9276" t="-12213" r="-8185"/>
            </a:stretch>
          </a:blipFill>
        </p:spPr>
        <p:txBody>
          <a:bodyPr/>
          <a:lstStyle/>
          <a:p>
            <a:endParaRPr lang="en-AU"/>
          </a:p>
        </p:txBody>
      </p:sp>
      <p:sp>
        <p:nvSpPr>
          <p:cNvPr id="26" name="Freeform 26"/>
          <p:cNvSpPr/>
          <p:nvPr/>
        </p:nvSpPr>
        <p:spPr>
          <a:xfrm>
            <a:off x="5388533" y="7298346"/>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12"/>
            <a:stretch>
              <a:fillRect l="-9276" t="-12213" r="-8185"/>
            </a:stretch>
          </a:blipFill>
        </p:spPr>
        <p:txBody>
          <a:bodyPr/>
          <a:lstStyle/>
          <a:p>
            <a:endParaRPr lang="en-AU"/>
          </a:p>
        </p:txBody>
      </p:sp>
      <p:sp>
        <p:nvSpPr>
          <p:cNvPr id="27" name="Freeform 27"/>
          <p:cNvSpPr/>
          <p:nvPr/>
        </p:nvSpPr>
        <p:spPr>
          <a:xfrm>
            <a:off x="3047824" y="1278508"/>
            <a:ext cx="1468616" cy="1577037"/>
          </a:xfrm>
          <a:custGeom>
            <a:avLst/>
            <a:gdLst/>
            <a:ahLst/>
            <a:cxnLst/>
            <a:rect l="l" t="t" r="r" b="b"/>
            <a:pathLst>
              <a:path w="1468616" h="1577037">
                <a:moveTo>
                  <a:pt x="0" y="0"/>
                </a:moveTo>
                <a:lnTo>
                  <a:pt x="1468616" y="0"/>
                </a:lnTo>
                <a:lnTo>
                  <a:pt x="1468616" y="1577037"/>
                </a:lnTo>
                <a:lnTo>
                  <a:pt x="0" y="15770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28" name="TextBox 28"/>
          <p:cNvSpPr txBox="1"/>
          <p:nvPr/>
        </p:nvSpPr>
        <p:spPr>
          <a:xfrm>
            <a:off x="6100873" y="8194912"/>
            <a:ext cx="10555988" cy="430131"/>
          </a:xfrm>
          <a:prstGeom prst="rect">
            <a:avLst/>
          </a:prstGeom>
        </p:spPr>
        <p:txBody>
          <a:bodyPr lIns="0" tIns="0" rIns="0" bIns="0" rtlCol="0" anchor="t">
            <a:spAutoFit/>
          </a:bodyPr>
          <a:lstStyle/>
          <a:p>
            <a:pPr>
              <a:lnSpc>
                <a:spcPts val="3254"/>
              </a:lnSpc>
            </a:pPr>
            <a:r>
              <a:rPr lang="en-US" sz="2800" dirty="0">
                <a:solidFill>
                  <a:srgbClr val="000000"/>
                </a:solidFill>
                <a:latin typeface="Comic Sans MS" panose="030F0702030302020204" pitchFamily="66" charset="0"/>
              </a:rPr>
              <a:t>How did Finn feel when he told the truth?</a:t>
            </a:r>
          </a:p>
        </p:txBody>
      </p:sp>
      <p:sp>
        <p:nvSpPr>
          <p:cNvPr id="29" name="Freeform 29"/>
          <p:cNvSpPr/>
          <p:nvPr/>
        </p:nvSpPr>
        <p:spPr>
          <a:xfrm>
            <a:off x="5407141" y="8221207"/>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12"/>
            <a:stretch>
              <a:fillRect l="-9276" t="-12213" r="-8185"/>
            </a:stretch>
          </a:blipFill>
        </p:spPr>
        <p:txBody>
          <a:bodyPr/>
          <a:lstStyle/>
          <a:p>
            <a:endParaRPr lang="en-A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10800000">
            <a:off x="-2934704" y="7315200"/>
            <a:ext cx="22457144" cy="8524732"/>
            <a:chOff x="0" y="0"/>
            <a:chExt cx="6350000" cy="2410460"/>
          </a:xfrm>
        </p:grpSpPr>
        <p:sp>
          <p:nvSpPr>
            <p:cNvPr id="3" name="Freeform 3"/>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2"/>
              <a:stretch>
                <a:fillRect l="-41939" t="-27591" r="-46053" b="-306644"/>
              </a:stretch>
            </a:blipFill>
          </p:spPr>
          <p:txBody>
            <a:bodyPr/>
            <a:lstStyle/>
            <a:p>
              <a:endParaRPr lang="en-AU"/>
            </a:p>
          </p:txBody>
        </p:sp>
      </p:grpSp>
      <p:grpSp>
        <p:nvGrpSpPr>
          <p:cNvPr id="4" name="Group 4"/>
          <p:cNvGrpSpPr/>
          <p:nvPr/>
        </p:nvGrpSpPr>
        <p:grpSpPr>
          <a:xfrm>
            <a:off x="17264413" y="9258300"/>
            <a:ext cx="876300" cy="876300"/>
            <a:chOff x="0" y="0"/>
            <a:chExt cx="1168400" cy="1168400"/>
          </a:xfrm>
        </p:grpSpPr>
        <p:sp>
          <p:nvSpPr>
            <p:cNvPr id="5" name="Freeform 5"/>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5"/>
              <a:stretch>
                <a:fillRect/>
              </a:stretch>
            </a:blipFill>
          </p:spPr>
          <p:txBody>
            <a:bodyPr/>
            <a:lstStyle/>
            <a:p>
              <a:endParaRPr lang="en-AU"/>
            </a:p>
          </p:txBody>
        </p:sp>
      </p:grpSp>
      <p:sp>
        <p:nvSpPr>
          <p:cNvPr id="7" name="Freeform 7"/>
          <p:cNvSpPr/>
          <p:nvPr/>
        </p:nvSpPr>
        <p:spPr>
          <a:xfrm>
            <a:off x="5271087" y="4187015"/>
            <a:ext cx="11676216" cy="4933201"/>
          </a:xfrm>
          <a:custGeom>
            <a:avLst/>
            <a:gdLst/>
            <a:ahLst/>
            <a:cxnLst/>
            <a:rect l="l" t="t" r="r" b="b"/>
            <a:pathLst>
              <a:path w="11676216" h="4933201">
                <a:moveTo>
                  <a:pt x="0" y="0"/>
                </a:moveTo>
                <a:lnTo>
                  <a:pt x="11676216" y="0"/>
                </a:lnTo>
                <a:lnTo>
                  <a:pt x="11676216" y="4933202"/>
                </a:lnTo>
                <a:lnTo>
                  <a:pt x="0" y="49332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8" name="Freeform 8"/>
          <p:cNvSpPr/>
          <p:nvPr/>
        </p:nvSpPr>
        <p:spPr>
          <a:xfrm flipH="1">
            <a:off x="1411184" y="3154123"/>
            <a:ext cx="5354225" cy="6998987"/>
          </a:xfrm>
          <a:custGeom>
            <a:avLst/>
            <a:gdLst/>
            <a:ahLst/>
            <a:cxnLst/>
            <a:rect l="l" t="t" r="r" b="b"/>
            <a:pathLst>
              <a:path w="5354225" h="6998987">
                <a:moveTo>
                  <a:pt x="5354225" y="0"/>
                </a:moveTo>
                <a:lnTo>
                  <a:pt x="0" y="0"/>
                </a:lnTo>
                <a:lnTo>
                  <a:pt x="0" y="6998986"/>
                </a:lnTo>
                <a:lnTo>
                  <a:pt x="5354225" y="6998986"/>
                </a:lnTo>
                <a:lnTo>
                  <a:pt x="5354225" y="0"/>
                </a:lnTo>
                <a:close/>
              </a:path>
            </a:pathLst>
          </a:custGeom>
          <a:blipFill>
            <a:blip r:embed="rId8"/>
            <a:stretch>
              <a:fillRect/>
            </a:stretch>
          </a:blipFill>
        </p:spPr>
        <p:txBody>
          <a:bodyPr/>
          <a:lstStyle/>
          <a:p>
            <a:endParaRPr lang="en-AU"/>
          </a:p>
        </p:txBody>
      </p:sp>
      <p:sp>
        <p:nvSpPr>
          <p:cNvPr id="9" name="Freeform 9"/>
          <p:cNvSpPr/>
          <p:nvPr/>
        </p:nvSpPr>
        <p:spPr>
          <a:xfrm>
            <a:off x="5993018" y="4037178"/>
            <a:ext cx="924626" cy="611409"/>
          </a:xfrm>
          <a:custGeom>
            <a:avLst/>
            <a:gdLst/>
            <a:ahLst/>
            <a:cxnLst/>
            <a:rect l="l" t="t" r="r" b="b"/>
            <a:pathLst>
              <a:path w="924626" h="611409">
                <a:moveTo>
                  <a:pt x="0" y="0"/>
                </a:moveTo>
                <a:lnTo>
                  <a:pt x="924626" y="0"/>
                </a:lnTo>
                <a:lnTo>
                  <a:pt x="924626" y="611409"/>
                </a:lnTo>
                <a:lnTo>
                  <a:pt x="0" y="6114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0" name="Freeform 10"/>
          <p:cNvSpPr/>
          <p:nvPr/>
        </p:nvSpPr>
        <p:spPr>
          <a:xfrm>
            <a:off x="7699536" y="4187015"/>
            <a:ext cx="5814702" cy="3663262"/>
          </a:xfrm>
          <a:custGeom>
            <a:avLst/>
            <a:gdLst/>
            <a:ahLst/>
            <a:cxnLst/>
            <a:rect l="l" t="t" r="r" b="b"/>
            <a:pathLst>
              <a:path w="5814702" h="3663262">
                <a:moveTo>
                  <a:pt x="0" y="0"/>
                </a:moveTo>
                <a:lnTo>
                  <a:pt x="5814702" y="0"/>
                </a:lnTo>
                <a:lnTo>
                  <a:pt x="5814702" y="3663263"/>
                </a:lnTo>
                <a:lnTo>
                  <a:pt x="0" y="3663263"/>
                </a:lnTo>
                <a:lnTo>
                  <a:pt x="0" y="0"/>
                </a:lnTo>
                <a:close/>
              </a:path>
            </a:pathLst>
          </a:custGeom>
          <a:blipFill>
            <a:blip r:embed="rId11">
              <a:alphaModFix amt="90000"/>
              <a:extLst>
                <a:ext uri="{96DAC541-7B7A-43D3-8B79-37D633B846F1}">
                  <asvg:svgBlip xmlns:asvg="http://schemas.microsoft.com/office/drawing/2016/SVG/main" r:embed="rId12"/>
                </a:ext>
              </a:extLst>
            </a:blip>
            <a:stretch>
              <a:fillRect/>
            </a:stretch>
          </a:blipFill>
        </p:spPr>
        <p:txBody>
          <a:bodyPr/>
          <a:lstStyle/>
          <a:p>
            <a:endParaRPr lang="en-AU"/>
          </a:p>
        </p:txBody>
      </p:sp>
      <p:sp>
        <p:nvSpPr>
          <p:cNvPr id="11" name="TextBox 11"/>
          <p:cNvSpPr txBox="1"/>
          <p:nvPr/>
        </p:nvSpPr>
        <p:spPr>
          <a:xfrm>
            <a:off x="4093739" y="532301"/>
            <a:ext cx="11273003" cy="1168269"/>
          </a:xfrm>
          <a:prstGeom prst="rect">
            <a:avLst/>
          </a:prstGeom>
        </p:spPr>
        <p:txBody>
          <a:bodyPr wrap="square" lIns="0" tIns="0" rIns="0" bIns="0" rtlCol="0" anchor="t">
            <a:spAutoFit/>
          </a:bodyPr>
          <a:lstStyle/>
          <a:p>
            <a:pPr algn="ctr">
              <a:lnSpc>
                <a:spcPts val="8799"/>
              </a:lnSpc>
            </a:pPr>
            <a:r>
              <a:rPr lang="en-US" sz="9999" dirty="0">
                <a:solidFill>
                  <a:srgbClr val="AF1644"/>
                </a:solidFill>
                <a:latin typeface="Comic Sans MS" panose="030F0702030302020204" pitchFamily="66" charset="0"/>
              </a:rPr>
              <a:t>The Ripple Effect</a:t>
            </a:r>
          </a:p>
        </p:txBody>
      </p:sp>
      <p:sp>
        <p:nvSpPr>
          <p:cNvPr id="12" name="TextBox 12"/>
          <p:cNvSpPr txBox="1"/>
          <p:nvPr/>
        </p:nvSpPr>
        <p:spPr>
          <a:xfrm>
            <a:off x="1045755" y="1793756"/>
            <a:ext cx="16399334" cy="1298432"/>
          </a:xfrm>
          <a:prstGeom prst="rect">
            <a:avLst/>
          </a:prstGeom>
        </p:spPr>
        <p:txBody>
          <a:bodyPr wrap="square" lIns="0" tIns="0" rIns="0" bIns="0" rtlCol="0" anchor="t">
            <a:spAutoFit/>
          </a:bodyPr>
          <a:lstStyle/>
          <a:p>
            <a:pPr algn="ctr">
              <a:lnSpc>
                <a:spcPts val="3255"/>
              </a:lnSpc>
            </a:pPr>
            <a:r>
              <a:rPr lang="en-US" sz="3200" dirty="0">
                <a:solidFill>
                  <a:srgbClr val="000000"/>
                </a:solidFill>
                <a:latin typeface="Comic Sans MS" panose="030F0702030302020204" pitchFamily="66" charset="0"/>
              </a:rPr>
              <a:t>When we tell a fib, it does not just effect us, it effects those around us too. It’s called, </a:t>
            </a:r>
            <a:r>
              <a:rPr lang="en-US" sz="3200" u="sng" dirty="0">
                <a:solidFill>
                  <a:srgbClr val="000000"/>
                </a:solidFill>
                <a:latin typeface="Comic Sans MS" panose="030F0702030302020204" pitchFamily="66" charset="0"/>
              </a:rPr>
              <a:t>The Ripple Effect</a:t>
            </a:r>
            <a:r>
              <a:rPr lang="en-US" sz="3200" dirty="0">
                <a:solidFill>
                  <a:srgbClr val="000000"/>
                </a:solidFill>
                <a:latin typeface="Comic Sans MS" panose="030F0702030302020204" pitchFamily="66" charset="0"/>
              </a:rPr>
              <a:t>. How do you think Finn’s fib effected his sister and grandma </a:t>
            </a:r>
            <a:r>
              <a:rPr lang="en-US" sz="3200" dirty="0">
                <a:solidFill>
                  <a:srgbClr val="FFFFFF"/>
                </a:solidFill>
                <a:latin typeface="Comic Sans MS" panose="030F0702030302020204" pitchFamily="66" charset="0"/>
              </a:rPr>
              <a:t>ow do you think Finn’s fib effected his sister and grandma</a:t>
            </a:r>
            <a:r>
              <a:rPr lang="en-US" sz="3500" dirty="0">
                <a:solidFill>
                  <a:srgbClr val="FFFFFF"/>
                </a:solidFill>
                <a:latin typeface="Ciutadella 1"/>
              </a:rPr>
              <a:t>?</a:t>
            </a:r>
          </a:p>
        </p:txBody>
      </p:sp>
      <p:sp>
        <p:nvSpPr>
          <p:cNvPr id="13" name="TextBox 13"/>
          <p:cNvSpPr txBox="1"/>
          <p:nvPr/>
        </p:nvSpPr>
        <p:spPr>
          <a:xfrm>
            <a:off x="8910873" y="6425587"/>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s</a:t>
            </a:r>
          </a:p>
        </p:txBody>
      </p:sp>
      <p:sp>
        <p:nvSpPr>
          <p:cNvPr id="14" name="TextBox 14"/>
          <p:cNvSpPr txBox="1"/>
          <p:nvPr/>
        </p:nvSpPr>
        <p:spPr>
          <a:xfrm>
            <a:off x="8757742" y="6597037"/>
            <a:ext cx="334549" cy="436212"/>
          </a:xfrm>
          <a:prstGeom prst="rect">
            <a:avLst/>
          </a:prstGeom>
        </p:spPr>
        <p:txBody>
          <a:bodyPr lIns="0" tIns="0" rIns="0" bIns="0" rtlCol="0" anchor="t">
            <a:spAutoFit/>
          </a:bodyPr>
          <a:lstStyle/>
          <a:p>
            <a:pPr algn="ctr">
              <a:lnSpc>
                <a:spcPts val="2790"/>
              </a:lnSpc>
            </a:pPr>
            <a:r>
              <a:rPr lang="en-US" sz="3000">
                <a:solidFill>
                  <a:srgbClr val="FFFFFF"/>
                </a:solidFill>
                <a:latin typeface="Ciutadella 3"/>
              </a:rPr>
              <a:t>i</a:t>
            </a:r>
          </a:p>
        </p:txBody>
      </p:sp>
      <p:sp>
        <p:nvSpPr>
          <p:cNvPr id="15" name="TextBox 15"/>
          <p:cNvSpPr txBox="1"/>
          <p:nvPr/>
        </p:nvSpPr>
        <p:spPr>
          <a:xfrm>
            <a:off x="8602340" y="6672666"/>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s</a:t>
            </a:r>
          </a:p>
        </p:txBody>
      </p:sp>
      <p:sp>
        <p:nvSpPr>
          <p:cNvPr id="16" name="TextBox 16"/>
          <p:cNvSpPr txBox="1"/>
          <p:nvPr/>
        </p:nvSpPr>
        <p:spPr>
          <a:xfrm>
            <a:off x="8447669" y="6824669"/>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t</a:t>
            </a:r>
          </a:p>
        </p:txBody>
      </p:sp>
      <p:sp>
        <p:nvSpPr>
          <p:cNvPr id="17" name="TextBox 17"/>
          <p:cNvSpPr txBox="1"/>
          <p:nvPr/>
        </p:nvSpPr>
        <p:spPr>
          <a:xfrm>
            <a:off x="8629010" y="6919745"/>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e</a:t>
            </a:r>
          </a:p>
        </p:txBody>
      </p:sp>
      <p:sp>
        <p:nvSpPr>
          <p:cNvPr id="18" name="TextBox 18"/>
          <p:cNvSpPr txBox="1"/>
          <p:nvPr/>
        </p:nvSpPr>
        <p:spPr>
          <a:xfrm>
            <a:off x="8809451" y="6993880"/>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r</a:t>
            </a:r>
          </a:p>
        </p:txBody>
      </p:sp>
      <p:sp>
        <p:nvSpPr>
          <p:cNvPr id="19" name="TextBox 19"/>
          <p:cNvSpPr txBox="1"/>
          <p:nvPr/>
        </p:nvSpPr>
        <p:spPr>
          <a:xfrm>
            <a:off x="12466122" y="6268204"/>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g</a:t>
            </a:r>
          </a:p>
        </p:txBody>
      </p:sp>
      <p:sp>
        <p:nvSpPr>
          <p:cNvPr id="20" name="TextBox 20"/>
          <p:cNvSpPr txBox="1"/>
          <p:nvPr/>
        </p:nvSpPr>
        <p:spPr>
          <a:xfrm>
            <a:off x="12633397" y="6349959"/>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r</a:t>
            </a:r>
          </a:p>
        </p:txBody>
      </p:sp>
      <p:sp>
        <p:nvSpPr>
          <p:cNvPr id="21" name="TextBox 21"/>
          <p:cNvSpPr txBox="1"/>
          <p:nvPr/>
        </p:nvSpPr>
        <p:spPr>
          <a:xfrm>
            <a:off x="12800671" y="6425587"/>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a</a:t>
            </a:r>
          </a:p>
        </p:txBody>
      </p:sp>
      <p:sp>
        <p:nvSpPr>
          <p:cNvPr id="22" name="TextBox 22"/>
          <p:cNvSpPr txBox="1"/>
          <p:nvPr/>
        </p:nvSpPr>
        <p:spPr>
          <a:xfrm>
            <a:off x="12996520" y="6597037"/>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n</a:t>
            </a:r>
          </a:p>
        </p:txBody>
      </p:sp>
      <p:sp>
        <p:nvSpPr>
          <p:cNvPr id="23" name="TextBox 23"/>
          <p:cNvSpPr txBox="1"/>
          <p:nvPr/>
        </p:nvSpPr>
        <p:spPr>
          <a:xfrm>
            <a:off x="12865441" y="6919745"/>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d</a:t>
            </a:r>
          </a:p>
        </p:txBody>
      </p:sp>
      <p:sp>
        <p:nvSpPr>
          <p:cNvPr id="24" name="TextBox 24"/>
          <p:cNvSpPr txBox="1"/>
          <p:nvPr/>
        </p:nvSpPr>
        <p:spPr>
          <a:xfrm>
            <a:off x="12633397" y="7091195"/>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m</a:t>
            </a:r>
          </a:p>
        </p:txBody>
      </p:sp>
      <p:sp>
        <p:nvSpPr>
          <p:cNvPr id="25" name="TextBox 25"/>
          <p:cNvSpPr txBox="1"/>
          <p:nvPr/>
        </p:nvSpPr>
        <p:spPr>
          <a:xfrm>
            <a:off x="12339392" y="7208733"/>
            <a:ext cx="334549" cy="475107"/>
          </a:xfrm>
          <a:prstGeom prst="rect">
            <a:avLst/>
          </a:prstGeom>
        </p:spPr>
        <p:txBody>
          <a:bodyPr lIns="0" tIns="0" rIns="0" bIns="0" rtlCol="0" anchor="t">
            <a:spAutoFit/>
          </a:bodyPr>
          <a:lstStyle/>
          <a:p>
            <a:pPr algn="ctr">
              <a:lnSpc>
                <a:spcPts val="3069"/>
              </a:lnSpc>
            </a:pPr>
            <a:r>
              <a:rPr lang="en-US" sz="3300">
                <a:solidFill>
                  <a:srgbClr val="FFFFFF"/>
                </a:solidFill>
                <a:latin typeface="Ciutadella 3"/>
              </a:rPr>
              <a:t>a</a:t>
            </a:r>
          </a:p>
        </p:txBody>
      </p:sp>
      <p:sp>
        <p:nvSpPr>
          <p:cNvPr id="26" name="TextBox 26"/>
          <p:cNvSpPr txBox="1"/>
          <p:nvPr/>
        </p:nvSpPr>
        <p:spPr>
          <a:xfrm>
            <a:off x="5993018" y="2987054"/>
            <a:ext cx="11676216" cy="574324"/>
          </a:xfrm>
          <a:prstGeom prst="rect">
            <a:avLst/>
          </a:prstGeom>
        </p:spPr>
        <p:txBody>
          <a:bodyPr lIns="0" tIns="0" rIns="0" bIns="0" rtlCol="0" anchor="t">
            <a:spAutoFit/>
          </a:bodyPr>
          <a:lstStyle/>
          <a:p>
            <a:pPr algn="ctr">
              <a:lnSpc>
                <a:spcPts val="4900"/>
              </a:lnSpc>
              <a:spcBef>
                <a:spcPct val="0"/>
              </a:spcBef>
            </a:pPr>
            <a:r>
              <a:rPr lang="en-US" sz="3200" dirty="0">
                <a:solidFill>
                  <a:srgbClr val="000000"/>
                </a:solidFill>
                <a:latin typeface="Comic Sans MS" panose="030F0702030302020204" pitchFamily="66"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797062" y="2462463"/>
            <a:ext cx="22457144" cy="8524732"/>
            <a:chOff x="0" y="0"/>
            <a:chExt cx="6350000" cy="2410460"/>
          </a:xfrm>
        </p:grpSpPr>
        <p:sp>
          <p:nvSpPr>
            <p:cNvPr id="3" name="Freeform 3"/>
            <p:cNvSpPr/>
            <p:nvPr/>
          </p:nvSpPr>
          <p:spPr>
            <a:xfrm flipH="1" flipV="1">
              <a:off x="0" y="0"/>
              <a:ext cx="6350000" cy="2410460"/>
            </a:xfrm>
            <a:custGeom>
              <a:avLst/>
              <a:gdLst/>
              <a:ahLst/>
              <a:cxnLst/>
              <a:rect l="l" t="t" r="r" b="b"/>
              <a:pathLst>
                <a:path w="6350000" h="2410460">
                  <a:moveTo>
                    <a:pt x="6350000" y="2410460"/>
                  </a:moveTo>
                  <a:lnTo>
                    <a:pt x="0" y="2410460"/>
                  </a:lnTo>
                  <a:lnTo>
                    <a:pt x="0" y="0"/>
                  </a:lnTo>
                  <a:lnTo>
                    <a:pt x="6350000" y="0"/>
                  </a:lnTo>
                  <a:close/>
                </a:path>
              </a:pathLst>
            </a:custGeom>
            <a:blipFill>
              <a:blip r:embed="rId2"/>
              <a:stretch>
                <a:fillRect l="-39432" t="-76243" r="-17490" b="-186225"/>
              </a:stretch>
            </a:blipFill>
          </p:spPr>
          <p:txBody>
            <a:bodyPr/>
            <a:lstStyle/>
            <a:p>
              <a:endParaRPr lang="en-AU"/>
            </a:p>
          </p:txBody>
        </p:sp>
      </p:grpSp>
      <p:sp>
        <p:nvSpPr>
          <p:cNvPr id="4" name="Freeform 4"/>
          <p:cNvSpPr/>
          <p:nvPr/>
        </p:nvSpPr>
        <p:spPr>
          <a:xfrm rot="-5400000">
            <a:off x="5946488" y="2399713"/>
            <a:ext cx="10736535" cy="5869097"/>
          </a:xfrm>
          <a:custGeom>
            <a:avLst/>
            <a:gdLst/>
            <a:ahLst/>
            <a:cxnLst/>
            <a:rect l="l" t="t" r="r" b="b"/>
            <a:pathLst>
              <a:path w="10736535" h="5869097">
                <a:moveTo>
                  <a:pt x="0" y="0"/>
                </a:moveTo>
                <a:lnTo>
                  <a:pt x="10736535" y="0"/>
                </a:lnTo>
                <a:lnTo>
                  <a:pt x="10736535" y="5869097"/>
                </a:lnTo>
                <a:lnTo>
                  <a:pt x="0" y="58690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5" name="Group 5"/>
          <p:cNvGrpSpPr/>
          <p:nvPr/>
        </p:nvGrpSpPr>
        <p:grpSpPr>
          <a:xfrm>
            <a:off x="17264413" y="9258300"/>
            <a:ext cx="876300" cy="876300"/>
            <a:chOff x="0" y="0"/>
            <a:chExt cx="1168400" cy="1168400"/>
          </a:xfrm>
        </p:grpSpPr>
        <p:sp>
          <p:nvSpPr>
            <p:cNvPr id="6" name="Freeform 6"/>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8" name="Freeform 8"/>
          <p:cNvSpPr/>
          <p:nvPr/>
        </p:nvSpPr>
        <p:spPr>
          <a:xfrm>
            <a:off x="218596" y="6785583"/>
            <a:ext cx="1387710" cy="1167411"/>
          </a:xfrm>
          <a:custGeom>
            <a:avLst/>
            <a:gdLst/>
            <a:ahLst/>
            <a:cxnLst/>
            <a:rect l="l" t="t" r="r" b="b"/>
            <a:pathLst>
              <a:path w="1387710" h="1167411">
                <a:moveTo>
                  <a:pt x="0" y="0"/>
                </a:moveTo>
                <a:lnTo>
                  <a:pt x="1387711" y="0"/>
                </a:lnTo>
                <a:lnTo>
                  <a:pt x="1387711" y="1167411"/>
                </a:lnTo>
                <a:lnTo>
                  <a:pt x="0" y="1167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9" name="Freeform 9"/>
          <p:cNvSpPr/>
          <p:nvPr/>
        </p:nvSpPr>
        <p:spPr>
          <a:xfrm>
            <a:off x="2432525" y="5947957"/>
            <a:ext cx="1387710" cy="1167411"/>
          </a:xfrm>
          <a:custGeom>
            <a:avLst/>
            <a:gdLst/>
            <a:ahLst/>
            <a:cxnLst/>
            <a:rect l="l" t="t" r="r" b="b"/>
            <a:pathLst>
              <a:path w="1387710" h="1167411">
                <a:moveTo>
                  <a:pt x="0" y="0"/>
                </a:moveTo>
                <a:lnTo>
                  <a:pt x="1387710" y="0"/>
                </a:lnTo>
                <a:lnTo>
                  <a:pt x="1387710" y="1167411"/>
                </a:lnTo>
                <a:lnTo>
                  <a:pt x="0" y="11674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10" name="Freeform 10"/>
          <p:cNvSpPr/>
          <p:nvPr/>
        </p:nvSpPr>
        <p:spPr>
          <a:xfrm>
            <a:off x="2432525" y="7567495"/>
            <a:ext cx="1387710" cy="1167411"/>
          </a:xfrm>
          <a:custGeom>
            <a:avLst/>
            <a:gdLst/>
            <a:ahLst/>
            <a:cxnLst/>
            <a:rect l="l" t="t" r="r" b="b"/>
            <a:pathLst>
              <a:path w="1387710" h="1167411">
                <a:moveTo>
                  <a:pt x="0" y="0"/>
                </a:moveTo>
                <a:lnTo>
                  <a:pt x="1387710" y="0"/>
                </a:lnTo>
                <a:lnTo>
                  <a:pt x="1387710" y="1167411"/>
                </a:lnTo>
                <a:lnTo>
                  <a:pt x="0" y="11674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a:p>
        </p:txBody>
      </p:sp>
      <p:sp>
        <p:nvSpPr>
          <p:cNvPr id="11" name="Freeform 11"/>
          <p:cNvSpPr/>
          <p:nvPr/>
        </p:nvSpPr>
        <p:spPr>
          <a:xfrm>
            <a:off x="4803890" y="5262620"/>
            <a:ext cx="1387710" cy="1167411"/>
          </a:xfrm>
          <a:custGeom>
            <a:avLst/>
            <a:gdLst/>
            <a:ahLst/>
            <a:cxnLst/>
            <a:rect l="l" t="t" r="r" b="b"/>
            <a:pathLst>
              <a:path w="1387710" h="1167411">
                <a:moveTo>
                  <a:pt x="0" y="0"/>
                </a:moveTo>
                <a:lnTo>
                  <a:pt x="1387710" y="0"/>
                </a:lnTo>
                <a:lnTo>
                  <a:pt x="1387710" y="1167411"/>
                </a:lnTo>
                <a:lnTo>
                  <a:pt x="0" y="11674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a:p>
        </p:txBody>
      </p:sp>
      <p:sp>
        <p:nvSpPr>
          <p:cNvPr id="12" name="Freeform 12"/>
          <p:cNvSpPr/>
          <p:nvPr/>
        </p:nvSpPr>
        <p:spPr>
          <a:xfrm>
            <a:off x="4803890" y="6882158"/>
            <a:ext cx="1387710" cy="1167411"/>
          </a:xfrm>
          <a:custGeom>
            <a:avLst/>
            <a:gdLst/>
            <a:ahLst/>
            <a:cxnLst/>
            <a:rect l="l" t="t" r="r" b="b"/>
            <a:pathLst>
              <a:path w="1387710" h="1167411">
                <a:moveTo>
                  <a:pt x="0" y="0"/>
                </a:moveTo>
                <a:lnTo>
                  <a:pt x="1387710" y="0"/>
                </a:lnTo>
                <a:lnTo>
                  <a:pt x="1387710" y="1167411"/>
                </a:lnTo>
                <a:lnTo>
                  <a:pt x="0" y="11674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a:p>
        </p:txBody>
      </p:sp>
      <p:sp>
        <p:nvSpPr>
          <p:cNvPr id="13" name="Freeform 13"/>
          <p:cNvSpPr/>
          <p:nvPr/>
        </p:nvSpPr>
        <p:spPr>
          <a:xfrm>
            <a:off x="4803890" y="8497244"/>
            <a:ext cx="1387710" cy="1167411"/>
          </a:xfrm>
          <a:custGeom>
            <a:avLst/>
            <a:gdLst/>
            <a:ahLst/>
            <a:cxnLst/>
            <a:rect l="l" t="t" r="r" b="b"/>
            <a:pathLst>
              <a:path w="1387710" h="1167411">
                <a:moveTo>
                  <a:pt x="0" y="0"/>
                </a:moveTo>
                <a:lnTo>
                  <a:pt x="1387710" y="0"/>
                </a:lnTo>
                <a:lnTo>
                  <a:pt x="1387710" y="1167411"/>
                </a:lnTo>
                <a:lnTo>
                  <a:pt x="0" y="11674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a:p>
        </p:txBody>
      </p:sp>
      <p:sp>
        <p:nvSpPr>
          <p:cNvPr id="14" name="Freeform 14"/>
          <p:cNvSpPr/>
          <p:nvPr/>
        </p:nvSpPr>
        <p:spPr>
          <a:xfrm>
            <a:off x="7197480" y="4625752"/>
            <a:ext cx="1387710" cy="1167411"/>
          </a:xfrm>
          <a:custGeom>
            <a:avLst/>
            <a:gdLst/>
            <a:ahLst/>
            <a:cxnLst/>
            <a:rect l="l" t="t" r="r" b="b"/>
            <a:pathLst>
              <a:path w="1387710" h="1167411">
                <a:moveTo>
                  <a:pt x="0" y="0"/>
                </a:moveTo>
                <a:lnTo>
                  <a:pt x="1387710" y="0"/>
                </a:lnTo>
                <a:lnTo>
                  <a:pt x="1387710" y="1167412"/>
                </a:lnTo>
                <a:lnTo>
                  <a:pt x="0" y="11674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AU"/>
          </a:p>
        </p:txBody>
      </p:sp>
      <p:sp>
        <p:nvSpPr>
          <p:cNvPr id="15" name="Freeform 15"/>
          <p:cNvSpPr/>
          <p:nvPr/>
        </p:nvSpPr>
        <p:spPr>
          <a:xfrm>
            <a:off x="7197480" y="5903111"/>
            <a:ext cx="1387710" cy="1167411"/>
          </a:xfrm>
          <a:custGeom>
            <a:avLst/>
            <a:gdLst/>
            <a:ahLst/>
            <a:cxnLst/>
            <a:rect l="l" t="t" r="r" b="b"/>
            <a:pathLst>
              <a:path w="1387710" h="1167411">
                <a:moveTo>
                  <a:pt x="0" y="0"/>
                </a:moveTo>
                <a:lnTo>
                  <a:pt x="1387710" y="0"/>
                </a:lnTo>
                <a:lnTo>
                  <a:pt x="1387710" y="1167411"/>
                </a:lnTo>
                <a:lnTo>
                  <a:pt x="0" y="11674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AU"/>
          </a:p>
        </p:txBody>
      </p:sp>
      <p:sp>
        <p:nvSpPr>
          <p:cNvPr id="16" name="Freeform 16"/>
          <p:cNvSpPr/>
          <p:nvPr/>
        </p:nvSpPr>
        <p:spPr>
          <a:xfrm>
            <a:off x="7197480" y="7361262"/>
            <a:ext cx="1387710" cy="1167411"/>
          </a:xfrm>
          <a:custGeom>
            <a:avLst/>
            <a:gdLst/>
            <a:ahLst/>
            <a:cxnLst/>
            <a:rect l="l" t="t" r="r" b="b"/>
            <a:pathLst>
              <a:path w="1387710" h="1167411">
                <a:moveTo>
                  <a:pt x="0" y="0"/>
                </a:moveTo>
                <a:lnTo>
                  <a:pt x="1387710" y="0"/>
                </a:lnTo>
                <a:lnTo>
                  <a:pt x="1387710" y="1167412"/>
                </a:lnTo>
                <a:lnTo>
                  <a:pt x="0" y="116741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AU"/>
          </a:p>
        </p:txBody>
      </p:sp>
      <p:sp>
        <p:nvSpPr>
          <p:cNvPr id="17" name="Freeform 17"/>
          <p:cNvSpPr/>
          <p:nvPr/>
        </p:nvSpPr>
        <p:spPr>
          <a:xfrm>
            <a:off x="7223059" y="8862049"/>
            <a:ext cx="1387710" cy="1167411"/>
          </a:xfrm>
          <a:custGeom>
            <a:avLst/>
            <a:gdLst/>
            <a:ahLst/>
            <a:cxnLst/>
            <a:rect l="l" t="t" r="r" b="b"/>
            <a:pathLst>
              <a:path w="1387710" h="1167411">
                <a:moveTo>
                  <a:pt x="0" y="0"/>
                </a:moveTo>
                <a:lnTo>
                  <a:pt x="1387711" y="0"/>
                </a:lnTo>
                <a:lnTo>
                  <a:pt x="1387711" y="1167411"/>
                </a:lnTo>
                <a:lnTo>
                  <a:pt x="0" y="1167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8" name="Freeform 18"/>
          <p:cNvSpPr/>
          <p:nvPr/>
        </p:nvSpPr>
        <p:spPr>
          <a:xfrm>
            <a:off x="11455211" y="5717563"/>
            <a:ext cx="2382623" cy="2472242"/>
          </a:xfrm>
          <a:custGeom>
            <a:avLst/>
            <a:gdLst/>
            <a:ahLst/>
            <a:cxnLst/>
            <a:rect l="l" t="t" r="r" b="b"/>
            <a:pathLst>
              <a:path w="2382623" h="2472242">
                <a:moveTo>
                  <a:pt x="0" y="0"/>
                </a:moveTo>
                <a:lnTo>
                  <a:pt x="2382623" y="0"/>
                </a:lnTo>
                <a:lnTo>
                  <a:pt x="2382623" y="2472241"/>
                </a:lnTo>
                <a:lnTo>
                  <a:pt x="0" y="247224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AU"/>
          </a:p>
        </p:txBody>
      </p:sp>
      <p:sp>
        <p:nvSpPr>
          <p:cNvPr id="19" name="Freeform 19"/>
          <p:cNvSpPr/>
          <p:nvPr/>
        </p:nvSpPr>
        <p:spPr>
          <a:xfrm>
            <a:off x="9254432" y="6470724"/>
            <a:ext cx="1781679" cy="1289288"/>
          </a:xfrm>
          <a:custGeom>
            <a:avLst/>
            <a:gdLst/>
            <a:ahLst/>
            <a:cxnLst/>
            <a:rect l="l" t="t" r="r" b="b"/>
            <a:pathLst>
              <a:path w="1781679" h="1289288">
                <a:moveTo>
                  <a:pt x="0" y="0"/>
                </a:moveTo>
                <a:lnTo>
                  <a:pt x="1781679" y="0"/>
                </a:lnTo>
                <a:lnTo>
                  <a:pt x="1781679" y="1289288"/>
                </a:lnTo>
                <a:lnTo>
                  <a:pt x="0" y="128928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AU"/>
          </a:p>
        </p:txBody>
      </p:sp>
      <p:sp>
        <p:nvSpPr>
          <p:cNvPr id="20" name="Freeform 20"/>
          <p:cNvSpPr/>
          <p:nvPr/>
        </p:nvSpPr>
        <p:spPr>
          <a:xfrm rot="-1501050">
            <a:off x="1686331" y="6801605"/>
            <a:ext cx="666293" cy="447804"/>
          </a:xfrm>
          <a:custGeom>
            <a:avLst/>
            <a:gdLst/>
            <a:ahLst/>
            <a:cxnLst/>
            <a:rect l="l" t="t" r="r" b="b"/>
            <a:pathLst>
              <a:path w="666293" h="447804">
                <a:moveTo>
                  <a:pt x="0" y="0"/>
                </a:moveTo>
                <a:lnTo>
                  <a:pt x="666293" y="0"/>
                </a:lnTo>
                <a:lnTo>
                  <a:pt x="666293" y="447804"/>
                </a:lnTo>
                <a:lnTo>
                  <a:pt x="0" y="44780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21" name="Freeform 21"/>
          <p:cNvSpPr/>
          <p:nvPr/>
        </p:nvSpPr>
        <p:spPr>
          <a:xfrm rot="-1501050">
            <a:off x="3978916" y="6067836"/>
            <a:ext cx="666293" cy="447804"/>
          </a:xfrm>
          <a:custGeom>
            <a:avLst/>
            <a:gdLst/>
            <a:ahLst/>
            <a:cxnLst/>
            <a:rect l="l" t="t" r="r" b="b"/>
            <a:pathLst>
              <a:path w="666293" h="447804">
                <a:moveTo>
                  <a:pt x="0" y="0"/>
                </a:moveTo>
                <a:lnTo>
                  <a:pt x="666293" y="0"/>
                </a:lnTo>
                <a:lnTo>
                  <a:pt x="666293" y="447804"/>
                </a:lnTo>
                <a:lnTo>
                  <a:pt x="0" y="44780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22" name="Freeform 22"/>
          <p:cNvSpPr/>
          <p:nvPr/>
        </p:nvSpPr>
        <p:spPr>
          <a:xfrm rot="-1501050">
            <a:off x="6361394" y="5308848"/>
            <a:ext cx="666293" cy="447804"/>
          </a:xfrm>
          <a:custGeom>
            <a:avLst/>
            <a:gdLst/>
            <a:ahLst/>
            <a:cxnLst/>
            <a:rect l="l" t="t" r="r" b="b"/>
            <a:pathLst>
              <a:path w="666293" h="447804">
                <a:moveTo>
                  <a:pt x="0" y="0"/>
                </a:moveTo>
                <a:lnTo>
                  <a:pt x="666293" y="0"/>
                </a:lnTo>
                <a:lnTo>
                  <a:pt x="666293" y="447804"/>
                </a:lnTo>
                <a:lnTo>
                  <a:pt x="0" y="44780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23" name="Freeform 23"/>
          <p:cNvSpPr/>
          <p:nvPr/>
        </p:nvSpPr>
        <p:spPr>
          <a:xfrm rot="1544159">
            <a:off x="1702055" y="7548889"/>
            <a:ext cx="666293" cy="447804"/>
          </a:xfrm>
          <a:custGeom>
            <a:avLst/>
            <a:gdLst/>
            <a:ahLst/>
            <a:cxnLst/>
            <a:rect l="l" t="t" r="r" b="b"/>
            <a:pathLst>
              <a:path w="666293" h="447804">
                <a:moveTo>
                  <a:pt x="0" y="0"/>
                </a:moveTo>
                <a:lnTo>
                  <a:pt x="666293" y="0"/>
                </a:lnTo>
                <a:lnTo>
                  <a:pt x="666293" y="447804"/>
                </a:lnTo>
                <a:lnTo>
                  <a:pt x="0" y="44780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24" name="Freeform 24"/>
          <p:cNvSpPr/>
          <p:nvPr/>
        </p:nvSpPr>
        <p:spPr>
          <a:xfrm rot="1544159">
            <a:off x="3884413" y="8511004"/>
            <a:ext cx="666293" cy="447804"/>
          </a:xfrm>
          <a:custGeom>
            <a:avLst/>
            <a:gdLst/>
            <a:ahLst/>
            <a:cxnLst/>
            <a:rect l="l" t="t" r="r" b="b"/>
            <a:pathLst>
              <a:path w="666293" h="447804">
                <a:moveTo>
                  <a:pt x="0" y="0"/>
                </a:moveTo>
                <a:lnTo>
                  <a:pt x="666292" y="0"/>
                </a:lnTo>
                <a:lnTo>
                  <a:pt x="666292" y="447804"/>
                </a:lnTo>
                <a:lnTo>
                  <a:pt x="0" y="44780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25" name="Freeform 25"/>
          <p:cNvSpPr/>
          <p:nvPr/>
        </p:nvSpPr>
        <p:spPr>
          <a:xfrm rot="-1501050">
            <a:off x="3978916" y="7729092"/>
            <a:ext cx="666293" cy="447804"/>
          </a:xfrm>
          <a:custGeom>
            <a:avLst/>
            <a:gdLst/>
            <a:ahLst/>
            <a:cxnLst/>
            <a:rect l="l" t="t" r="r" b="b"/>
            <a:pathLst>
              <a:path w="666293" h="447804">
                <a:moveTo>
                  <a:pt x="0" y="0"/>
                </a:moveTo>
                <a:lnTo>
                  <a:pt x="666293" y="0"/>
                </a:lnTo>
                <a:lnTo>
                  <a:pt x="666293" y="447805"/>
                </a:lnTo>
                <a:lnTo>
                  <a:pt x="0" y="447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26" name="Freeform 26"/>
          <p:cNvSpPr/>
          <p:nvPr/>
        </p:nvSpPr>
        <p:spPr>
          <a:xfrm rot="-1501050">
            <a:off x="6283606" y="6979253"/>
            <a:ext cx="666293" cy="447804"/>
          </a:xfrm>
          <a:custGeom>
            <a:avLst/>
            <a:gdLst/>
            <a:ahLst/>
            <a:cxnLst/>
            <a:rect l="l" t="t" r="r" b="b"/>
            <a:pathLst>
              <a:path w="666293" h="447804">
                <a:moveTo>
                  <a:pt x="0" y="0"/>
                </a:moveTo>
                <a:lnTo>
                  <a:pt x="666293" y="0"/>
                </a:lnTo>
                <a:lnTo>
                  <a:pt x="666293" y="447804"/>
                </a:lnTo>
                <a:lnTo>
                  <a:pt x="0" y="44780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27" name="Freeform 27"/>
          <p:cNvSpPr/>
          <p:nvPr/>
        </p:nvSpPr>
        <p:spPr>
          <a:xfrm rot="-1501050">
            <a:off x="6350281" y="8572408"/>
            <a:ext cx="666293" cy="447804"/>
          </a:xfrm>
          <a:custGeom>
            <a:avLst/>
            <a:gdLst/>
            <a:ahLst/>
            <a:cxnLst/>
            <a:rect l="l" t="t" r="r" b="b"/>
            <a:pathLst>
              <a:path w="666293" h="447804">
                <a:moveTo>
                  <a:pt x="0" y="0"/>
                </a:moveTo>
                <a:lnTo>
                  <a:pt x="666293" y="0"/>
                </a:lnTo>
                <a:lnTo>
                  <a:pt x="666293" y="447804"/>
                </a:lnTo>
                <a:lnTo>
                  <a:pt x="0" y="44780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28" name="Freeform 28"/>
          <p:cNvSpPr/>
          <p:nvPr/>
        </p:nvSpPr>
        <p:spPr>
          <a:xfrm rot="1544159">
            <a:off x="3978170" y="6609267"/>
            <a:ext cx="666293" cy="447804"/>
          </a:xfrm>
          <a:custGeom>
            <a:avLst/>
            <a:gdLst/>
            <a:ahLst/>
            <a:cxnLst/>
            <a:rect l="l" t="t" r="r" b="b"/>
            <a:pathLst>
              <a:path w="666293" h="447804">
                <a:moveTo>
                  <a:pt x="0" y="0"/>
                </a:moveTo>
                <a:lnTo>
                  <a:pt x="666293" y="0"/>
                </a:lnTo>
                <a:lnTo>
                  <a:pt x="666293" y="447804"/>
                </a:lnTo>
                <a:lnTo>
                  <a:pt x="0" y="44780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29" name="Freeform 29"/>
          <p:cNvSpPr/>
          <p:nvPr/>
        </p:nvSpPr>
        <p:spPr>
          <a:xfrm rot="1544159">
            <a:off x="6349535" y="5859776"/>
            <a:ext cx="666293" cy="447804"/>
          </a:xfrm>
          <a:custGeom>
            <a:avLst/>
            <a:gdLst/>
            <a:ahLst/>
            <a:cxnLst/>
            <a:rect l="l" t="t" r="r" b="b"/>
            <a:pathLst>
              <a:path w="666293" h="447804">
                <a:moveTo>
                  <a:pt x="0" y="0"/>
                </a:moveTo>
                <a:lnTo>
                  <a:pt x="666293" y="0"/>
                </a:lnTo>
                <a:lnTo>
                  <a:pt x="666293" y="447805"/>
                </a:lnTo>
                <a:lnTo>
                  <a:pt x="0" y="447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30" name="Freeform 30"/>
          <p:cNvSpPr/>
          <p:nvPr/>
        </p:nvSpPr>
        <p:spPr>
          <a:xfrm rot="1544159">
            <a:off x="6293878" y="7452932"/>
            <a:ext cx="666293" cy="447804"/>
          </a:xfrm>
          <a:custGeom>
            <a:avLst/>
            <a:gdLst/>
            <a:ahLst/>
            <a:cxnLst/>
            <a:rect l="l" t="t" r="r" b="b"/>
            <a:pathLst>
              <a:path w="666293" h="447804">
                <a:moveTo>
                  <a:pt x="0" y="0"/>
                </a:moveTo>
                <a:lnTo>
                  <a:pt x="666292" y="0"/>
                </a:lnTo>
                <a:lnTo>
                  <a:pt x="666292" y="447804"/>
                </a:lnTo>
                <a:lnTo>
                  <a:pt x="0" y="44780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31" name="Freeform 31"/>
          <p:cNvSpPr/>
          <p:nvPr/>
        </p:nvSpPr>
        <p:spPr>
          <a:xfrm rot="1544159">
            <a:off x="6349535" y="9046184"/>
            <a:ext cx="666293" cy="447804"/>
          </a:xfrm>
          <a:custGeom>
            <a:avLst/>
            <a:gdLst/>
            <a:ahLst/>
            <a:cxnLst/>
            <a:rect l="l" t="t" r="r" b="b"/>
            <a:pathLst>
              <a:path w="666293" h="447804">
                <a:moveTo>
                  <a:pt x="0" y="0"/>
                </a:moveTo>
                <a:lnTo>
                  <a:pt x="666293" y="0"/>
                </a:lnTo>
                <a:lnTo>
                  <a:pt x="666293" y="447805"/>
                </a:lnTo>
                <a:lnTo>
                  <a:pt x="0" y="447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AU"/>
          </a:p>
        </p:txBody>
      </p:sp>
      <p:sp>
        <p:nvSpPr>
          <p:cNvPr id="32" name="Freeform 32"/>
          <p:cNvSpPr/>
          <p:nvPr/>
        </p:nvSpPr>
        <p:spPr>
          <a:xfrm>
            <a:off x="655871" y="7115368"/>
            <a:ext cx="586029" cy="586029"/>
          </a:xfrm>
          <a:custGeom>
            <a:avLst/>
            <a:gdLst/>
            <a:ahLst/>
            <a:cxnLst/>
            <a:rect l="l" t="t" r="r" b="b"/>
            <a:pathLst>
              <a:path w="586029" h="586029">
                <a:moveTo>
                  <a:pt x="0" y="0"/>
                </a:moveTo>
                <a:lnTo>
                  <a:pt x="586029" y="0"/>
                </a:lnTo>
                <a:lnTo>
                  <a:pt x="586029" y="586029"/>
                </a:lnTo>
                <a:lnTo>
                  <a:pt x="0" y="58602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AU"/>
          </a:p>
        </p:txBody>
      </p:sp>
      <p:sp>
        <p:nvSpPr>
          <p:cNvPr id="33" name="Freeform 33"/>
          <p:cNvSpPr/>
          <p:nvPr/>
        </p:nvSpPr>
        <p:spPr>
          <a:xfrm>
            <a:off x="2860325" y="6226964"/>
            <a:ext cx="609397" cy="609397"/>
          </a:xfrm>
          <a:custGeom>
            <a:avLst/>
            <a:gdLst/>
            <a:ahLst/>
            <a:cxnLst/>
            <a:rect l="l" t="t" r="r" b="b"/>
            <a:pathLst>
              <a:path w="609397" h="609397">
                <a:moveTo>
                  <a:pt x="0" y="0"/>
                </a:moveTo>
                <a:lnTo>
                  <a:pt x="609397" y="0"/>
                </a:lnTo>
                <a:lnTo>
                  <a:pt x="609397" y="609397"/>
                </a:lnTo>
                <a:lnTo>
                  <a:pt x="0" y="60939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AU"/>
          </a:p>
        </p:txBody>
      </p:sp>
      <p:sp>
        <p:nvSpPr>
          <p:cNvPr id="34" name="Freeform 34"/>
          <p:cNvSpPr/>
          <p:nvPr/>
        </p:nvSpPr>
        <p:spPr>
          <a:xfrm>
            <a:off x="2860325" y="7882365"/>
            <a:ext cx="614879" cy="614879"/>
          </a:xfrm>
          <a:custGeom>
            <a:avLst/>
            <a:gdLst/>
            <a:ahLst/>
            <a:cxnLst/>
            <a:rect l="l" t="t" r="r" b="b"/>
            <a:pathLst>
              <a:path w="614879" h="614879">
                <a:moveTo>
                  <a:pt x="0" y="0"/>
                </a:moveTo>
                <a:lnTo>
                  <a:pt x="614879" y="0"/>
                </a:lnTo>
                <a:lnTo>
                  <a:pt x="614879" y="614879"/>
                </a:lnTo>
                <a:lnTo>
                  <a:pt x="0" y="614879"/>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AU"/>
          </a:p>
        </p:txBody>
      </p:sp>
      <p:sp>
        <p:nvSpPr>
          <p:cNvPr id="35" name="Freeform 35"/>
          <p:cNvSpPr/>
          <p:nvPr/>
        </p:nvSpPr>
        <p:spPr>
          <a:xfrm>
            <a:off x="5193821" y="5572607"/>
            <a:ext cx="607849" cy="607849"/>
          </a:xfrm>
          <a:custGeom>
            <a:avLst/>
            <a:gdLst/>
            <a:ahLst/>
            <a:cxnLst/>
            <a:rect l="l" t="t" r="r" b="b"/>
            <a:pathLst>
              <a:path w="607849" h="607849">
                <a:moveTo>
                  <a:pt x="0" y="0"/>
                </a:moveTo>
                <a:lnTo>
                  <a:pt x="607849" y="0"/>
                </a:lnTo>
                <a:lnTo>
                  <a:pt x="607849" y="607849"/>
                </a:lnTo>
                <a:lnTo>
                  <a:pt x="0" y="60784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AU"/>
          </a:p>
        </p:txBody>
      </p:sp>
      <p:sp>
        <p:nvSpPr>
          <p:cNvPr id="36" name="Freeform 36"/>
          <p:cNvSpPr/>
          <p:nvPr/>
        </p:nvSpPr>
        <p:spPr>
          <a:xfrm>
            <a:off x="5193821" y="7159713"/>
            <a:ext cx="607849" cy="607849"/>
          </a:xfrm>
          <a:custGeom>
            <a:avLst/>
            <a:gdLst/>
            <a:ahLst/>
            <a:cxnLst/>
            <a:rect l="l" t="t" r="r" b="b"/>
            <a:pathLst>
              <a:path w="607849" h="607849">
                <a:moveTo>
                  <a:pt x="0" y="0"/>
                </a:moveTo>
                <a:lnTo>
                  <a:pt x="607849" y="0"/>
                </a:lnTo>
                <a:lnTo>
                  <a:pt x="607849" y="607849"/>
                </a:lnTo>
                <a:lnTo>
                  <a:pt x="0" y="607849"/>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AU"/>
          </a:p>
        </p:txBody>
      </p:sp>
      <p:sp>
        <p:nvSpPr>
          <p:cNvPr id="37" name="Freeform 37"/>
          <p:cNvSpPr/>
          <p:nvPr/>
        </p:nvSpPr>
        <p:spPr>
          <a:xfrm>
            <a:off x="5124067" y="8685609"/>
            <a:ext cx="747357" cy="747357"/>
          </a:xfrm>
          <a:custGeom>
            <a:avLst/>
            <a:gdLst/>
            <a:ahLst/>
            <a:cxnLst/>
            <a:rect l="l" t="t" r="r" b="b"/>
            <a:pathLst>
              <a:path w="747357" h="747357">
                <a:moveTo>
                  <a:pt x="0" y="0"/>
                </a:moveTo>
                <a:lnTo>
                  <a:pt x="747357" y="0"/>
                </a:lnTo>
                <a:lnTo>
                  <a:pt x="747357" y="747357"/>
                </a:lnTo>
                <a:lnTo>
                  <a:pt x="0" y="747357"/>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AU"/>
          </a:p>
        </p:txBody>
      </p:sp>
      <p:sp>
        <p:nvSpPr>
          <p:cNvPr id="38" name="Freeform 38"/>
          <p:cNvSpPr/>
          <p:nvPr/>
        </p:nvSpPr>
        <p:spPr>
          <a:xfrm>
            <a:off x="7531661" y="4849784"/>
            <a:ext cx="719348" cy="719348"/>
          </a:xfrm>
          <a:custGeom>
            <a:avLst/>
            <a:gdLst/>
            <a:ahLst/>
            <a:cxnLst/>
            <a:rect l="l" t="t" r="r" b="b"/>
            <a:pathLst>
              <a:path w="719348" h="719348">
                <a:moveTo>
                  <a:pt x="0" y="0"/>
                </a:moveTo>
                <a:lnTo>
                  <a:pt x="719348" y="0"/>
                </a:lnTo>
                <a:lnTo>
                  <a:pt x="719348" y="719348"/>
                </a:lnTo>
                <a:lnTo>
                  <a:pt x="0" y="71934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AU"/>
          </a:p>
        </p:txBody>
      </p:sp>
      <p:sp>
        <p:nvSpPr>
          <p:cNvPr id="39" name="Freeform 39"/>
          <p:cNvSpPr/>
          <p:nvPr/>
        </p:nvSpPr>
        <p:spPr>
          <a:xfrm>
            <a:off x="7565780" y="6119590"/>
            <a:ext cx="702269" cy="702269"/>
          </a:xfrm>
          <a:custGeom>
            <a:avLst/>
            <a:gdLst/>
            <a:ahLst/>
            <a:cxnLst/>
            <a:rect l="l" t="t" r="r" b="b"/>
            <a:pathLst>
              <a:path w="702269" h="702269">
                <a:moveTo>
                  <a:pt x="0" y="0"/>
                </a:moveTo>
                <a:lnTo>
                  <a:pt x="702269" y="0"/>
                </a:lnTo>
                <a:lnTo>
                  <a:pt x="702269" y="702269"/>
                </a:lnTo>
                <a:lnTo>
                  <a:pt x="0" y="702269"/>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endParaRPr lang="en-AU"/>
          </a:p>
        </p:txBody>
      </p:sp>
      <p:sp>
        <p:nvSpPr>
          <p:cNvPr id="40" name="Freeform 40"/>
          <p:cNvSpPr/>
          <p:nvPr/>
        </p:nvSpPr>
        <p:spPr>
          <a:xfrm>
            <a:off x="7560509" y="7603395"/>
            <a:ext cx="683146" cy="683146"/>
          </a:xfrm>
          <a:custGeom>
            <a:avLst/>
            <a:gdLst/>
            <a:ahLst/>
            <a:cxnLst/>
            <a:rect l="l" t="t" r="r" b="b"/>
            <a:pathLst>
              <a:path w="683146" h="683146">
                <a:moveTo>
                  <a:pt x="0" y="0"/>
                </a:moveTo>
                <a:lnTo>
                  <a:pt x="683146" y="0"/>
                </a:lnTo>
                <a:lnTo>
                  <a:pt x="683146" y="683146"/>
                </a:lnTo>
                <a:lnTo>
                  <a:pt x="0" y="683146"/>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endParaRPr lang="en-AU"/>
          </a:p>
        </p:txBody>
      </p:sp>
      <p:sp>
        <p:nvSpPr>
          <p:cNvPr id="41" name="Freeform 41"/>
          <p:cNvSpPr/>
          <p:nvPr/>
        </p:nvSpPr>
        <p:spPr>
          <a:xfrm>
            <a:off x="7586088" y="9133702"/>
            <a:ext cx="624106" cy="624106"/>
          </a:xfrm>
          <a:custGeom>
            <a:avLst/>
            <a:gdLst/>
            <a:ahLst/>
            <a:cxnLst/>
            <a:rect l="l" t="t" r="r" b="b"/>
            <a:pathLst>
              <a:path w="624106" h="624106">
                <a:moveTo>
                  <a:pt x="0" y="0"/>
                </a:moveTo>
                <a:lnTo>
                  <a:pt x="624106" y="0"/>
                </a:lnTo>
                <a:lnTo>
                  <a:pt x="624106" y="624105"/>
                </a:lnTo>
                <a:lnTo>
                  <a:pt x="0" y="624105"/>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endParaRPr lang="en-AU"/>
          </a:p>
        </p:txBody>
      </p:sp>
      <p:sp>
        <p:nvSpPr>
          <p:cNvPr id="42" name="TextBox 42"/>
          <p:cNvSpPr txBox="1"/>
          <p:nvPr/>
        </p:nvSpPr>
        <p:spPr>
          <a:xfrm>
            <a:off x="251253" y="415655"/>
            <a:ext cx="14218050" cy="1113766"/>
          </a:xfrm>
          <a:prstGeom prst="rect">
            <a:avLst/>
          </a:prstGeom>
        </p:spPr>
        <p:txBody>
          <a:bodyPr wrap="square" lIns="0" tIns="0" rIns="0" bIns="0" rtlCol="0" anchor="t">
            <a:spAutoFit/>
          </a:bodyPr>
          <a:lstStyle/>
          <a:p>
            <a:pPr algn="ctr">
              <a:lnSpc>
                <a:spcPts val="8360"/>
              </a:lnSpc>
            </a:pPr>
            <a:r>
              <a:rPr lang="en-US" sz="9500" dirty="0">
                <a:solidFill>
                  <a:srgbClr val="AF1644"/>
                </a:solidFill>
                <a:latin typeface="Comic Sans MS" panose="030F0702030302020204" pitchFamily="66" charset="0"/>
              </a:rPr>
              <a:t>The Fib Chain Reaction!</a:t>
            </a:r>
          </a:p>
        </p:txBody>
      </p:sp>
      <p:sp>
        <p:nvSpPr>
          <p:cNvPr id="43" name="TextBox 43"/>
          <p:cNvSpPr txBox="1"/>
          <p:nvPr/>
        </p:nvSpPr>
        <p:spPr>
          <a:xfrm>
            <a:off x="802019" y="1768444"/>
            <a:ext cx="13035815" cy="1802160"/>
          </a:xfrm>
          <a:prstGeom prst="rect">
            <a:avLst/>
          </a:prstGeom>
        </p:spPr>
        <p:txBody>
          <a:bodyPr lIns="0" tIns="0" rIns="0" bIns="0" rtlCol="0" anchor="t">
            <a:spAutoFit/>
          </a:bodyPr>
          <a:lstStyle/>
          <a:p>
            <a:pPr algn="ctr">
              <a:lnSpc>
                <a:spcPts val="2790"/>
              </a:lnSpc>
            </a:pPr>
            <a:r>
              <a:rPr lang="en-US" sz="3000" dirty="0">
                <a:solidFill>
                  <a:srgbClr val="000000"/>
                </a:solidFill>
                <a:latin typeface="Comic Sans MS" panose="030F0702030302020204" pitchFamily="66" charset="0"/>
              </a:rPr>
              <a:t>After Finn told his first fib, he then had to tell LOTS of other fibs so that his first fib made sense! This is how Finn ended up having SO many fib blobs following him around... </a:t>
            </a:r>
            <a:r>
              <a:rPr lang="en-US" sz="3000" b="1" dirty="0">
                <a:solidFill>
                  <a:srgbClr val="000000"/>
                </a:solidFill>
                <a:latin typeface="Comic Sans MS" panose="030F0702030302020204" pitchFamily="66" charset="0"/>
              </a:rPr>
              <a:t>And it all started with telling just ONE fib! </a:t>
            </a:r>
            <a:r>
              <a:rPr lang="en-US" sz="3000" dirty="0">
                <a:solidFill>
                  <a:srgbClr val="000000"/>
                </a:solidFill>
                <a:latin typeface="Comic Sans MS" panose="030F0702030302020204" pitchFamily="66" charset="0"/>
              </a:rPr>
              <a:t>This is called, </a:t>
            </a:r>
            <a:r>
              <a:rPr lang="en-US" sz="3000" u="sng" dirty="0">
                <a:solidFill>
                  <a:srgbClr val="000000"/>
                </a:solidFill>
                <a:latin typeface="Comic Sans MS" panose="030F0702030302020204" pitchFamily="66" charset="0"/>
              </a:rPr>
              <a:t>The Fib Chain Reaction </a:t>
            </a:r>
            <a:r>
              <a:rPr lang="en-US" sz="3000" dirty="0">
                <a:solidFill>
                  <a:srgbClr val="FFFFFF"/>
                </a:solidFill>
                <a:latin typeface="Comic Sans MS" panose="030F0702030302020204" pitchFamily="66" charset="0"/>
                <a:ea typeface="Ciutadella 1"/>
              </a:rPr>
              <a:t> with just telling ONE !</a:t>
            </a:r>
          </a:p>
          <a:p>
            <a:pPr algn="ctr">
              <a:lnSpc>
                <a:spcPts val="2790"/>
              </a:lnSpc>
            </a:pPr>
            <a:r>
              <a:rPr lang="en-US" sz="3000" dirty="0">
                <a:solidFill>
                  <a:srgbClr val="000000"/>
                </a:solidFill>
                <a:latin typeface="Comic Sans MS" panose="030F0702030302020204" pitchFamily="66" charset="0"/>
              </a:rPr>
              <a:t> </a:t>
            </a:r>
            <a:endParaRPr lang="en-US" sz="3000" u="sng" dirty="0">
              <a:solidFill>
                <a:srgbClr val="000000"/>
              </a:solidFill>
              <a:latin typeface="Comic Sans MS" panose="030F0702030302020204" pitchFamily="66" charset="0"/>
            </a:endParaRPr>
          </a:p>
        </p:txBody>
      </p:sp>
      <p:sp>
        <p:nvSpPr>
          <p:cNvPr id="45" name="TextBox 45"/>
          <p:cNvSpPr txBox="1"/>
          <p:nvPr/>
        </p:nvSpPr>
        <p:spPr>
          <a:xfrm>
            <a:off x="251253" y="3418310"/>
            <a:ext cx="13586581" cy="1192634"/>
          </a:xfrm>
          <a:prstGeom prst="rect">
            <a:avLst/>
          </a:prstGeom>
        </p:spPr>
        <p:txBody>
          <a:bodyPr wrap="square" lIns="0" tIns="0" rIns="0" bIns="0" rtlCol="0" anchor="t">
            <a:spAutoFit/>
          </a:bodyPr>
          <a:lstStyle/>
          <a:p>
            <a:pPr algn="ctr">
              <a:lnSpc>
                <a:spcPts val="3060"/>
              </a:lnSpc>
            </a:pPr>
            <a:r>
              <a:rPr lang="en-US" sz="2800" b="1" dirty="0">
                <a:solidFill>
                  <a:srgbClr val="000000"/>
                </a:solidFill>
                <a:latin typeface="Comic Sans MS" panose="030F0702030302020204" pitchFamily="66" charset="0"/>
              </a:rPr>
              <a:t>Discuss what is happening in the picture below. </a:t>
            </a:r>
          </a:p>
          <a:p>
            <a:pPr algn="ctr">
              <a:lnSpc>
                <a:spcPts val="3060"/>
              </a:lnSpc>
            </a:pPr>
            <a:r>
              <a:rPr lang="en-US" sz="2800" b="1" dirty="0">
                <a:solidFill>
                  <a:srgbClr val="000000"/>
                </a:solidFill>
                <a:latin typeface="Comic Sans MS" panose="030F0702030302020204" pitchFamily="66" charset="0"/>
              </a:rPr>
              <a:t>Can you think of a time where you told a story and there was a Fib Chain Reaction?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578701"/>
            <a:ext cx="16230600" cy="9129598"/>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92527" t="-94424" r="-93383" b="-251296"/>
              </a:stretch>
            </a:blipFill>
          </p:spPr>
          <p:txBody>
            <a:bodyPr/>
            <a:lstStyle/>
            <a:p>
              <a:endParaRPr lang="en-AU"/>
            </a:p>
          </p:txBody>
        </p:sp>
      </p:grpSp>
      <p:sp>
        <p:nvSpPr>
          <p:cNvPr id="4" name="Freeform 4"/>
          <p:cNvSpPr/>
          <p:nvPr/>
        </p:nvSpPr>
        <p:spPr>
          <a:xfrm>
            <a:off x="1662547" y="1028700"/>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5" name="Group 5"/>
          <p:cNvGrpSpPr/>
          <p:nvPr/>
        </p:nvGrpSpPr>
        <p:grpSpPr>
          <a:xfrm>
            <a:off x="17411700" y="9410700"/>
            <a:ext cx="876300" cy="876300"/>
            <a:chOff x="0" y="0"/>
            <a:chExt cx="1168400" cy="1168400"/>
          </a:xfrm>
        </p:grpSpPr>
        <p:sp>
          <p:nvSpPr>
            <p:cNvPr id="6" name="Freeform 6"/>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8" name="Freeform 8"/>
          <p:cNvSpPr/>
          <p:nvPr/>
        </p:nvSpPr>
        <p:spPr>
          <a:xfrm>
            <a:off x="1662547" y="3433412"/>
            <a:ext cx="14701967" cy="2076653"/>
          </a:xfrm>
          <a:custGeom>
            <a:avLst/>
            <a:gdLst/>
            <a:ahLst/>
            <a:cxnLst/>
            <a:rect l="l" t="t" r="r" b="b"/>
            <a:pathLst>
              <a:path w="14701967" h="2076653">
                <a:moveTo>
                  <a:pt x="0" y="0"/>
                </a:moveTo>
                <a:lnTo>
                  <a:pt x="14701967" y="0"/>
                </a:lnTo>
                <a:lnTo>
                  <a:pt x="14701967" y="2076652"/>
                </a:lnTo>
                <a:lnTo>
                  <a:pt x="0" y="20766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9"/>
          <p:cNvSpPr/>
          <p:nvPr/>
        </p:nvSpPr>
        <p:spPr>
          <a:xfrm>
            <a:off x="1662547" y="4471738"/>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p:cNvSpPr/>
          <p:nvPr/>
        </p:nvSpPr>
        <p:spPr>
          <a:xfrm>
            <a:off x="1662547" y="5510064"/>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1" name="Freeform 11"/>
          <p:cNvSpPr/>
          <p:nvPr/>
        </p:nvSpPr>
        <p:spPr>
          <a:xfrm>
            <a:off x="1662547" y="6548391"/>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2" name="Freeform 12"/>
          <p:cNvSpPr/>
          <p:nvPr/>
        </p:nvSpPr>
        <p:spPr>
          <a:xfrm>
            <a:off x="1662547" y="7334047"/>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3" name="TextBox 13"/>
          <p:cNvSpPr txBox="1"/>
          <p:nvPr/>
        </p:nvSpPr>
        <p:spPr>
          <a:xfrm>
            <a:off x="2731423" y="1256573"/>
            <a:ext cx="11874877" cy="1474763"/>
          </a:xfrm>
          <a:prstGeom prst="rect">
            <a:avLst/>
          </a:prstGeom>
        </p:spPr>
        <p:txBody>
          <a:bodyPr lIns="0" tIns="0" rIns="0" bIns="0" rtlCol="0" anchor="t">
            <a:spAutoFit/>
          </a:bodyPr>
          <a:lstStyle/>
          <a:p>
            <a:pPr algn="ctr">
              <a:lnSpc>
                <a:spcPts val="11524"/>
              </a:lnSpc>
            </a:pPr>
            <a:r>
              <a:rPr lang="en-US" sz="9600" dirty="0">
                <a:solidFill>
                  <a:srgbClr val="AF1644"/>
                </a:solidFill>
                <a:latin typeface="Comic Sans MS" panose="030F0702030302020204" pitchFamily="66" charset="0"/>
              </a:rPr>
              <a:t>Telling The Truth...</a:t>
            </a:r>
          </a:p>
        </p:txBody>
      </p:sp>
      <p:sp>
        <p:nvSpPr>
          <p:cNvPr id="14" name="Freeform 14"/>
          <p:cNvSpPr/>
          <p:nvPr/>
        </p:nvSpPr>
        <p:spPr>
          <a:xfrm>
            <a:off x="2978699" y="4623319"/>
            <a:ext cx="3613152" cy="3749055"/>
          </a:xfrm>
          <a:custGeom>
            <a:avLst/>
            <a:gdLst/>
            <a:ahLst/>
            <a:cxnLst/>
            <a:rect l="l" t="t" r="r" b="b"/>
            <a:pathLst>
              <a:path w="3613152" h="3749055">
                <a:moveTo>
                  <a:pt x="0" y="0"/>
                </a:moveTo>
                <a:lnTo>
                  <a:pt x="3613152" y="0"/>
                </a:lnTo>
                <a:lnTo>
                  <a:pt x="3613152" y="3749055"/>
                </a:lnTo>
                <a:lnTo>
                  <a:pt x="0" y="37490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5" name="Freeform 15"/>
          <p:cNvSpPr/>
          <p:nvPr/>
        </p:nvSpPr>
        <p:spPr>
          <a:xfrm flipH="1">
            <a:off x="11513282" y="4095170"/>
            <a:ext cx="3796018" cy="4277204"/>
          </a:xfrm>
          <a:custGeom>
            <a:avLst/>
            <a:gdLst/>
            <a:ahLst/>
            <a:cxnLst/>
            <a:rect l="l" t="t" r="r" b="b"/>
            <a:pathLst>
              <a:path w="3796018" h="4277204">
                <a:moveTo>
                  <a:pt x="3796019" y="0"/>
                </a:moveTo>
                <a:lnTo>
                  <a:pt x="0" y="0"/>
                </a:lnTo>
                <a:lnTo>
                  <a:pt x="0" y="4277204"/>
                </a:lnTo>
                <a:lnTo>
                  <a:pt x="3796019" y="4277204"/>
                </a:lnTo>
                <a:lnTo>
                  <a:pt x="379601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16" name="Freeform 16"/>
          <p:cNvSpPr/>
          <p:nvPr/>
        </p:nvSpPr>
        <p:spPr>
          <a:xfrm>
            <a:off x="7454390" y="5553440"/>
            <a:ext cx="3362478" cy="2259866"/>
          </a:xfrm>
          <a:custGeom>
            <a:avLst/>
            <a:gdLst/>
            <a:ahLst/>
            <a:cxnLst/>
            <a:rect l="l" t="t" r="r" b="b"/>
            <a:pathLst>
              <a:path w="3362478" h="2259866">
                <a:moveTo>
                  <a:pt x="0" y="0"/>
                </a:moveTo>
                <a:lnTo>
                  <a:pt x="3362478" y="0"/>
                </a:lnTo>
                <a:lnTo>
                  <a:pt x="3362478" y="2259865"/>
                </a:lnTo>
                <a:lnTo>
                  <a:pt x="0" y="22598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a:p>
        </p:txBody>
      </p:sp>
      <p:sp>
        <p:nvSpPr>
          <p:cNvPr id="17" name="Freeform 17"/>
          <p:cNvSpPr/>
          <p:nvPr/>
        </p:nvSpPr>
        <p:spPr>
          <a:xfrm>
            <a:off x="13365996" y="4295827"/>
            <a:ext cx="2529362" cy="275068"/>
          </a:xfrm>
          <a:custGeom>
            <a:avLst/>
            <a:gdLst/>
            <a:ahLst/>
            <a:cxnLst/>
            <a:rect l="l" t="t" r="r" b="b"/>
            <a:pathLst>
              <a:path w="2529362" h="275068">
                <a:moveTo>
                  <a:pt x="0" y="0"/>
                </a:moveTo>
                <a:lnTo>
                  <a:pt x="2529362" y="0"/>
                </a:lnTo>
                <a:lnTo>
                  <a:pt x="2529362" y="275068"/>
                </a:lnTo>
                <a:lnTo>
                  <a:pt x="0" y="2750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a:p>
        </p:txBody>
      </p:sp>
      <p:sp>
        <p:nvSpPr>
          <p:cNvPr id="18" name="TextBox 18"/>
          <p:cNvSpPr txBox="1"/>
          <p:nvPr/>
        </p:nvSpPr>
        <p:spPr>
          <a:xfrm>
            <a:off x="1994541" y="3873413"/>
            <a:ext cx="5581469" cy="436338"/>
          </a:xfrm>
          <a:prstGeom prst="rect">
            <a:avLst/>
          </a:prstGeom>
        </p:spPr>
        <p:txBody>
          <a:bodyPr lIns="0" tIns="0" rIns="0" bIns="0" rtlCol="0" anchor="t">
            <a:spAutoFit/>
          </a:bodyPr>
          <a:lstStyle/>
          <a:p>
            <a:pPr algn="ctr">
              <a:lnSpc>
                <a:spcPts val="3624"/>
              </a:lnSpc>
            </a:pPr>
            <a:r>
              <a:rPr lang="en-US" sz="2800" dirty="0">
                <a:solidFill>
                  <a:srgbClr val="FF5D26"/>
                </a:solidFill>
                <a:latin typeface="Comic Sans MS" panose="030F0702030302020204" pitchFamily="66" charset="0"/>
              </a:rPr>
              <a:t>Takes us from feeling THIS...</a:t>
            </a:r>
          </a:p>
        </p:txBody>
      </p:sp>
      <p:sp>
        <p:nvSpPr>
          <p:cNvPr id="19" name="TextBox 19"/>
          <p:cNvSpPr txBox="1"/>
          <p:nvPr/>
        </p:nvSpPr>
        <p:spPr>
          <a:xfrm>
            <a:off x="13317241" y="3648020"/>
            <a:ext cx="2578117" cy="542136"/>
          </a:xfrm>
          <a:prstGeom prst="rect">
            <a:avLst/>
          </a:prstGeom>
        </p:spPr>
        <p:txBody>
          <a:bodyPr lIns="0" tIns="0" rIns="0" bIns="0" rtlCol="0" anchor="t">
            <a:spAutoFit/>
          </a:bodyPr>
          <a:lstStyle/>
          <a:p>
            <a:pPr algn="ctr">
              <a:lnSpc>
                <a:spcPts val="4650"/>
              </a:lnSpc>
            </a:pPr>
            <a:r>
              <a:rPr lang="en-US" sz="2800" dirty="0">
                <a:solidFill>
                  <a:srgbClr val="8DB553"/>
                </a:solidFill>
                <a:latin typeface="Comic Sans MS" panose="030F0702030302020204" pitchFamily="66" charset="0"/>
              </a:rPr>
              <a:t>To THIS!!!!</a:t>
            </a:r>
          </a:p>
        </p:txBody>
      </p:sp>
      <p:sp>
        <p:nvSpPr>
          <p:cNvPr id="20" name="TextBox 20"/>
          <p:cNvSpPr txBox="1"/>
          <p:nvPr/>
        </p:nvSpPr>
        <p:spPr>
          <a:xfrm>
            <a:off x="2133600" y="8786969"/>
            <a:ext cx="14096999" cy="330540"/>
          </a:xfrm>
          <a:prstGeom prst="rect">
            <a:avLst/>
          </a:prstGeom>
        </p:spPr>
        <p:txBody>
          <a:bodyPr wrap="square" lIns="0" tIns="0" rIns="0" bIns="0" rtlCol="0" anchor="t">
            <a:spAutoFit/>
          </a:bodyPr>
          <a:lstStyle/>
          <a:p>
            <a:pPr algn="ctr">
              <a:lnSpc>
                <a:spcPts val="2460"/>
              </a:lnSpc>
            </a:pPr>
            <a:r>
              <a:rPr lang="en-US" sz="2800" u="sng" dirty="0">
                <a:solidFill>
                  <a:srgbClr val="000000"/>
                </a:solidFill>
                <a:latin typeface="Comic Sans MS" panose="030F0702030302020204" pitchFamily="66" charset="0"/>
              </a:rPr>
              <a:t>Discuss</a:t>
            </a:r>
            <a:r>
              <a:rPr lang="en-US" sz="2800" dirty="0">
                <a:solidFill>
                  <a:srgbClr val="000000"/>
                </a:solidFill>
                <a:latin typeface="Comic Sans MS" panose="030F0702030302020204" pitchFamily="66" charset="0"/>
              </a:rPr>
              <a:t>: What is happening in this picture? What are the two faces feeling and why?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67769" y="-2078919"/>
            <a:ext cx="26123480" cy="18247054"/>
            <a:chOff x="0" y="0"/>
            <a:chExt cx="15163800" cy="10591800"/>
          </a:xfrm>
        </p:grpSpPr>
        <p:sp>
          <p:nvSpPr>
            <p:cNvPr id="3" name="Freeform 3"/>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96946" t="-69006" r="-90637" b="-191998"/>
              </a:stretch>
            </a:blipFill>
          </p:spPr>
          <p:txBody>
            <a:bodyPr/>
            <a:lstStyle/>
            <a:p>
              <a:endParaRPr lang="en-AU"/>
            </a:p>
          </p:txBody>
        </p:sp>
      </p:grpSp>
      <p:sp>
        <p:nvSpPr>
          <p:cNvPr id="4" name="Freeform 4"/>
          <p:cNvSpPr/>
          <p:nvPr/>
        </p:nvSpPr>
        <p:spPr>
          <a:xfrm>
            <a:off x="4424984" y="424484"/>
            <a:ext cx="9438031" cy="9438031"/>
          </a:xfrm>
          <a:custGeom>
            <a:avLst/>
            <a:gdLst/>
            <a:ahLst/>
            <a:cxnLst/>
            <a:rect l="l" t="t" r="r" b="b"/>
            <a:pathLst>
              <a:path w="9438031" h="9438031">
                <a:moveTo>
                  <a:pt x="0" y="0"/>
                </a:moveTo>
                <a:lnTo>
                  <a:pt x="9438032" y="0"/>
                </a:lnTo>
                <a:lnTo>
                  <a:pt x="9438032" y="9438032"/>
                </a:lnTo>
                <a:lnTo>
                  <a:pt x="0" y="9438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5" name="Group 5"/>
          <p:cNvGrpSpPr/>
          <p:nvPr/>
        </p:nvGrpSpPr>
        <p:grpSpPr>
          <a:xfrm>
            <a:off x="17273938" y="9258300"/>
            <a:ext cx="876300" cy="876300"/>
            <a:chOff x="0" y="0"/>
            <a:chExt cx="1168400" cy="1168400"/>
          </a:xfrm>
        </p:grpSpPr>
        <p:sp>
          <p:nvSpPr>
            <p:cNvPr id="6" name="Freeform 6"/>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5"/>
              <a:stretch>
                <a:fillRect/>
              </a:stretch>
            </a:blipFill>
          </p:spPr>
          <p:txBody>
            <a:bodyPr/>
            <a:lstStyle/>
            <a:p>
              <a:endParaRPr lang="en-AU"/>
            </a:p>
          </p:txBody>
        </p:sp>
      </p:grpSp>
      <p:sp>
        <p:nvSpPr>
          <p:cNvPr id="8" name="Freeform 8"/>
          <p:cNvSpPr/>
          <p:nvPr/>
        </p:nvSpPr>
        <p:spPr>
          <a:xfrm>
            <a:off x="5930936" y="1602679"/>
            <a:ext cx="6377453" cy="1379849"/>
          </a:xfrm>
          <a:custGeom>
            <a:avLst/>
            <a:gdLst/>
            <a:ahLst/>
            <a:cxnLst/>
            <a:rect l="l" t="t" r="r" b="b"/>
            <a:pathLst>
              <a:path w="6377453" h="1379849">
                <a:moveTo>
                  <a:pt x="0" y="0"/>
                </a:moveTo>
                <a:lnTo>
                  <a:pt x="6377453" y="0"/>
                </a:lnTo>
                <a:lnTo>
                  <a:pt x="6377453" y="1379849"/>
                </a:lnTo>
                <a:lnTo>
                  <a:pt x="0" y="13798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9" name="TextBox 9"/>
          <p:cNvSpPr txBox="1"/>
          <p:nvPr/>
        </p:nvSpPr>
        <p:spPr>
          <a:xfrm>
            <a:off x="4424984" y="1788371"/>
            <a:ext cx="9438031" cy="4062331"/>
          </a:xfrm>
          <a:prstGeom prst="rect">
            <a:avLst/>
          </a:prstGeom>
        </p:spPr>
        <p:txBody>
          <a:bodyPr lIns="0" tIns="0" rIns="0" bIns="0" rtlCol="0" anchor="t">
            <a:spAutoFit/>
          </a:bodyPr>
          <a:lstStyle/>
          <a:p>
            <a:pPr algn="ctr">
              <a:lnSpc>
                <a:spcPts val="35425"/>
              </a:lnSpc>
            </a:pPr>
            <a:r>
              <a:rPr lang="en-US" sz="17600" dirty="0">
                <a:solidFill>
                  <a:srgbClr val="000000"/>
                </a:solidFill>
                <a:latin typeface="Comic Sans MS" panose="030F0702030302020204" pitchFamily="66" charset="0"/>
              </a:rPr>
              <a:t>WE DO</a:t>
            </a:r>
          </a:p>
        </p:txBody>
      </p:sp>
      <p:sp>
        <p:nvSpPr>
          <p:cNvPr id="10" name="Freeform 10"/>
          <p:cNvSpPr/>
          <p:nvPr/>
        </p:nvSpPr>
        <p:spPr>
          <a:xfrm>
            <a:off x="9960775" y="6213158"/>
            <a:ext cx="2480204" cy="759563"/>
          </a:xfrm>
          <a:custGeom>
            <a:avLst/>
            <a:gdLst/>
            <a:ahLst/>
            <a:cxnLst/>
            <a:rect l="l" t="t" r="r" b="b"/>
            <a:pathLst>
              <a:path w="2480204" h="759563">
                <a:moveTo>
                  <a:pt x="0" y="0"/>
                </a:moveTo>
                <a:lnTo>
                  <a:pt x="2480204" y="0"/>
                </a:lnTo>
                <a:lnTo>
                  <a:pt x="2480204" y="759562"/>
                </a:lnTo>
                <a:lnTo>
                  <a:pt x="0" y="7595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1" name="TextBox 11"/>
          <p:cNvSpPr txBox="1"/>
          <p:nvPr/>
        </p:nvSpPr>
        <p:spPr>
          <a:xfrm>
            <a:off x="5803549" y="5720682"/>
            <a:ext cx="4157226" cy="1270541"/>
          </a:xfrm>
          <a:prstGeom prst="rect">
            <a:avLst/>
          </a:prstGeom>
        </p:spPr>
        <p:txBody>
          <a:bodyPr lIns="0" tIns="0" rIns="0" bIns="0" rtlCol="0" anchor="t">
            <a:spAutoFit/>
          </a:bodyPr>
          <a:lstStyle/>
          <a:p>
            <a:pPr algn="ctr">
              <a:lnSpc>
                <a:spcPts val="10756"/>
              </a:lnSpc>
            </a:pPr>
            <a:r>
              <a:rPr lang="en-US" sz="6600" dirty="0">
                <a:solidFill>
                  <a:srgbClr val="000000"/>
                </a:solidFill>
                <a:latin typeface="Comic Sans MS" panose="030F0702030302020204" pitchFamily="66" charset="0"/>
              </a:rPr>
              <a:t>Together</a:t>
            </a:r>
          </a:p>
        </p:txBody>
      </p:sp>
      <p:sp>
        <p:nvSpPr>
          <p:cNvPr id="12" name="Freeform 12"/>
          <p:cNvSpPr/>
          <p:nvPr/>
        </p:nvSpPr>
        <p:spPr>
          <a:xfrm>
            <a:off x="7194132" y="7602426"/>
            <a:ext cx="3851061" cy="1282082"/>
          </a:xfrm>
          <a:custGeom>
            <a:avLst/>
            <a:gdLst/>
            <a:ahLst/>
            <a:cxnLst/>
            <a:rect l="l" t="t" r="r" b="b"/>
            <a:pathLst>
              <a:path w="3851061" h="1282082">
                <a:moveTo>
                  <a:pt x="0" y="0"/>
                </a:moveTo>
                <a:lnTo>
                  <a:pt x="3851061" y="0"/>
                </a:lnTo>
                <a:lnTo>
                  <a:pt x="3851061" y="1282082"/>
                </a:lnTo>
                <a:lnTo>
                  <a:pt x="0" y="1282082"/>
                </a:lnTo>
                <a:lnTo>
                  <a:pt x="0" y="0"/>
                </a:lnTo>
                <a:close/>
              </a:path>
            </a:pathLst>
          </a:custGeom>
          <a:blipFill>
            <a:blip r:embed="rId10">
              <a:alphaModFix amt="90000"/>
            </a:blip>
            <a:stretch>
              <a:fillRect/>
            </a:stretch>
          </a:blipFill>
        </p:spPr>
        <p:txBody>
          <a:bodyPr/>
          <a:lstStyle/>
          <a:p>
            <a:endParaRPr lang="en-A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893696" y="-3153578"/>
            <a:ext cx="13407459" cy="19194852"/>
            <a:chOff x="0" y="0"/>
            <a:chExt cx="10591800" cy="15163800"/>
          </a:xfrm>
        </p:grpSpPr>
        <p:sp>
          <p:nvSpPr>
            <p:cNvPr id="3" name="Freeform 3"/>
            <p:cNvSpPr/>
            <p:nvPr/>
          </p:nvSpPr>
          <p:spPr>
            <a:xfrm>
              <a:off x="0" y="0"/>
              <a:ext cx="10591800" cy="15163800"/>
            </a:xfrm>
            <a:custGeom>
              <a:avLst/>
              <a:gdLst/>
              <a:ahLst/>
              <a:cxnLst/>
              <a:rect l="l" t="t" r="r" b="b"/>
              <a:pathLst>
                <a:path w="10591800" h="15163800">
                  <a:moveTo>
                    <a:pt x="10591800" y="254000"/>
                  </a:moveTo>
                  <a:lnTo>
                    <a:pt x="10591800" y="14909800"/>
                  </a:lnTo>
                  <a:cubicBezTo>
                    <a:pt x="10591800" y="15050136"/>
                    <a:pt x="10478135" y="15163800"/>
                    <a:pt x="10337800" y="15163800"/>
                  </a:cubicBezTo>
                  <a:lnTo>
                    <a:pt x="254000" y="15163800"/>
                  </a:lnTo>
                  <a:cubicBezTo>
                    <a:pt x="113665" y="15163800"/>
                    <a:pt x="0" y="15050136"/>
                    <a:pt x="0" y="14909800"/>
                  </a:cubicBezTo>
                  <a:lnTo>
                    <a:pt x="0" y="254000"/>
                  </a:lnTo>
                  <a:cubicBezTo>
                    <a:pt x="0" y="113665"/>
                    <a:pt x="113665" y="0"/>
                    <a:pt x="254000" y="0"/>
                  </a:cubicBezTo>
                  <a:lnTo>
                    <a:pt x="10337800" y="0"/>
                  </a:lnTo>
                  <a:cubicBezTo>
                    <a:pt x="10478135" y="0"/>
                    <a:pt x="10591800" y="113665"/>
                    <a:pt x="10591800" y="254000"/>
                  </a:cubicBezTo>
                  <a:close/>
                </a:path>
              </a:pathLst>
            </a:custGeom>
            <a:blipFill>
              <a:blip r:embed="rId2"/>
              <a:stretch>
                <a:fillRect l="-182733" t="-56316" r="-182613" b="-128686"/>
              </a:stretch>
            </a:blipFill>
          </p:spPr>
          <p:txBody>
            <a:bodyPr/>
            <a:lstStyle/>
            <a:p>
              <a:endParaRPr lang="en-AU"/>
            </a:p>
          </p:txBody>
        </p:sp>
      </p:grpSp>
      <p:sp>
        <p:nvSpPr>
          <p:cNvPr id="4" name="Freeform 4"/>
          <p:cNvSpPr/>
          <p:nvPr/>
        </p:nvSpPr>
        <p:spPr>
          <a:xfrm>
            <a:off x="824631" y="787080"/>
            <a:ext cx="14069445" cy="8793403"/>
          </a:xfrm>
          <a:custGeom>
            <a:avLst/>
            <a:gdLst/>
            <a:ahLst/>
            <a:cxnLst/>
            <a:rect l="l" t="t" r="r" b="b"/>
            <a:pathLst>
              <a:path w="14069445" h="8793403">
                <a:moveTo>
                  <a:pt x="0" y="0"/>
                </a:moveTo>
                <a:lnTo>
                  <a:pt x="14069444" y="0"/>
                </a:lnTo>
                <a:lnTo>
                  <a:pt x="14069444" y="8793403"/>
                </a:lnTo>
                <a:lnTo>
                  <a:pt x="0" y="8793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3473203" y="787080"/>
            <a:ext cx="14069445" cy="8793403"/>
          </a:xfrm>
          <a:custGeom>
            <a:avLst/>
            <a:gdLst/>
            <a:ahLst/>
            <a:cxnLst/>
            <a:rect l="l" t="t" r="r" b="b"/>
            <a:pathLst>
              <a:path w="14069445" h="8793403">
                <a:moveTo>
                  <a:pt x="0" y="0"/>
                </a:moveTo>
                <a:lnTo>
                  <a:pt x="14069445" y="0"/>
                </a:lnTo>
                <a:lnTo>
                  <a:pt x="14069445" y="8793403"/>
                </a:lnTo>
                <a:lnTo>
                  <a:pt x="0" y="8793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6" name="Group 6"/>
          <p:cNvGrpSpPr/>
          <p:nvPr/>
        </p:nvGrpSpPr>
        <p:grpSpPr>
          <a:xfrm>
            <a:off x="17264413" y="9258300"/>
            <a:ext cx="876300" cy="876300"/>
            <a:chOff x="0" y="0"/>
            <a:chExt cx="1168400" cy="1168400"/>
          </a:xfrm>
        </p:grpSpPr>
        <p:sp>
          <p:nvSpPr>
            <p:cNvPr id="7" name="Freeform 7"/>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9" name="TextBox 9"/>
          <p:cNvSpPr txBox="1"/>
          <p:nvPr/>
        </p:nvSpPr>
        <p:spPr>
          <a:xfrm>
            <a:off x="2007534" y="1716710"/>
            <a:ext cx="14234832" cy="1851020"/>
          </a:xfrm>
          <a:prstGeom prst="rect">
            <a:avLst/>
          </a:prstGeom>
        </p:spPr>
        <p:txBody>
          <a:bodyPr lIns="0" tIns="0" rIns="0" bIns="0" rtlCol="0" anchor="t">
            <a:spAutoFit/>
          </a:bodyPr>
          <a:lstStyle/>
          <a:p>
            <a:pPr algn="ctr">
              <a:lnSpc>
                <a:spcPts val="16310"/>
              </a:lnSpc>
            </a:pPr>
            <a:r>
              <a:rPr lang="en-US" sz="8800" dirty="0">
                <a:solidFill>
                  <a:srgbClr val="FBB911"/>
                </a:solidFill>
                <a:latin typeface="Comic Sans MS" panose="030F0702030302020204" pitchFamily="66" charset="0"/>
              </a:rPr>
              <a:t>Honesty HEADS or TAILS</a:t>
            </a:r>
          </a:p>
        </p:txBody>
      </p:sp>
      <p:sp>
        <p:nvSpPr>
          <p:cNvPr id="10" name="Freeform 10"/>
          <p:cNvSpPr/>
          <p:nvPr/>
        </p:nvSpPr>
        <p:spPr>
          <a:xfrm>
            <a:off x="6289734" y="5183782"/>
            <a:ext cx="1695655" cy="4950818"/>
          </a:xfrm>
          <a:custGeom>
            <a:avLst/>
            <a:gdLst/>
            <a:ahLst/>
            <a:cxnLst/>
            <a:rect l="l" t="t" r="r" b="b"/>
            <a:pathLst>
              <a:path w="1695655" h="4950818">
                <a:moveTo>
                  <a:pt x="0" y="0"/>
                </a:moveTo>
                <a:lnTo>
                  <a:pt x="1695655" y="0"/>
                </a:lnTo>
                <a:lnTo>
                  <a:pt x="1695655" y="4950818"/>
                </a:lnTo>
                <a:lnTo>
                  <a:pt x="0" y="4950818"/>
                </a:lnTo>
                <a:lnTo>
                  <a:pt x="0" y="0"/>
                </a:lnTo>
                <a:close/>
              </a:path>
            </a:pathLst>
          </a:custGeom>
          <a:blipFill>
            <a:blip r:embed="rId8"/>
            <a:stretch>
              <a:fillRect/>
            </a:stretch>
          </a:blipFill>
        </p:spPr>
        <p:txBody>
          <a:bodyPr/>
          <a:lstStyle/>
          <a:p>
            <a:endParaRPr lang="en-AU"/>
          </a:p>
        </p:txBody>
      </p:sp>
      <p:grpSp>
        <p:nvGrpSpPr>
          <p:cNvPr id="11" name="Group 11"/>
          <p:cNvGrpSpPr/>
          <p:nvPr/>
        </p:nvGrpSpPr>
        <p:grpSpPr>
          <a:xfrm>
            <a:off x="1617548" y="5183782"/>
            <a:ext cx="4423764" cy="2136572"/>
            <a:chOff x="0" y="0"/>
            <a:chExt cx="1427994" cy="689687"/>
          </a:xfrm>
        </p:grpSpPr>
        <p:sp>
          <p:nvSpPr>
            <p:cNvPr id="12" name="Freeform 12"/>
            <p:cNvSpPr/>
            <p:nvPr/>
          </p:nvSpPr>
          <p:spPr>
            <a:xfrm>
              <a:off x="0" y="8822"/>
              <a:ext cx="1419892" cy="672043"/>
            </a:xfrm>
            <a:custGeom>
              <a:avLst/>
              <a:gdLst/>
              <a:ahLst/>
              <a:cxnLst/>
              <a:rect l="l" t="t" r="r" b="b"/>
              <a:pathLst>
                <a:path w="1419892" h="672043">
                  <a:moveTo>
                    <a:pt x="1414650" y="324699"/>
                  </a:moveTo>
                  <a:lnTo>
                    <a:pt x="1034939" y="2501"/>
                  </a:lnTo>
                  <a:cubicBezTo>
                    <a:pt x="1032532" y="459"/>
                    <a:pt x="1029157" y="0"/>
                    <a:pt x="1026293" y="1326"/>
                  </a:cubicBezTo>
                  <a:cubicBezTo>
                    <a:pt x="1023428" y="2653"/>
                    <a:pt x="1021594" y="5522"/>
                    <a:pt x="1021594" y="8679"/>
                  </a:cubicBezTo>
                  <a:lnTo>
                    <a:pt x="1021594" y="176877"/>
                  </a:lnTo>
                  <a:cubicBezTo>
                    <a:pt x="1021594" y="181519"/>
                    <a:pt x="1019751" y="185970"/>
                    <a:pt x="1016469" y="189252"/>
                  </a:cubicBezTo>
                  <a:cubicBezTo>
                    <a:pt x="1013187" y="192534"/>
                    <a:pt x="1008735" y="194378"/>
                    <a:pt x="1004094" y="194378"/>
                  </a:cubicBezTo>
                  <a:lnTo>
                    <a:pt x="17501" y="194378"/>
                  </a:lnTo>
                  <a:cubicBezTo>
                    <a:pt x="12859" y="194378"/>
                    <a:pt x="8408" y="196222"/>
                    <a:pt x="5126" y="199504"/>
                  </a:cubicBezTo>
                  <a:cubicBezTo>
                    <a:pt x="1844" y="202786"/>
                    <a:pt x="0" y="207237"/>
                    <a:pt x="0" y="211879"/>
                  </a:cubicBezTo>
                  <a:lnTo>
                    <a:pt x="0" y="460164"/>
                  </a:lnTo>
                  <a:cubicBezTo>
                    <a:pt x="0" y="464806"/>
                    <a:pt x="1844" y="469257"/>
                    <a:pt x="5126" y="472539"/>
                  </a:cubicBezTo>
                  <a:cubicBezTo>
                    <a:pt x="8408" y="475821"/>
                    <a:pt x="12859" y="477665"/>
                    <a:pt x="17501" y="477665"/>
                  </a:cubicBezTo>
                  <a:lnTo>
                    <a:pt x="1004094" y="477665"/>
                  </a:lnTo>
                  <a:cubicBezTo>
                    <a:pt x="1008735" y="477665"/>
                    <a:pt x="1013187" y="479509"/>
                    <a:pt x="1016469" y="482791"/>
                  </a:cubicBezTo>
                  <a:cubicBezTo>
                    <a:pt x="1019751" y="486073"/>
                    <a:pt x="1021594" y="490525"/>
                    <a:pt x="1021594" y="495166"/>
                  </a:cubicBezTo>
                  <a:lnTo>
                    <a:pt x="1021594" y="663364"/>
                  </a:lnTo>
                  <a:cubicBezTo>
                    <a:pt x="1021594" y="666521"/>
                    <a:pt x="1023428" y="669391"/>
                    <a:pt x="1026293" y="670717"/>
                  </a:cubicBezTo>
                  <a:cubicBezTo>
                    <a:pt x="1029157" y="672043"/>
                    <a:pt x="1032532" y="671585"/>
                    <a:pt x="1034939" y="669542"/>
                  </a:cubicBezTo>
                  <a:lnTo>
                    <a:pt x="1414650" y="347345"/>
                  </a:lnTo>
                  <a:cubicBezTo>
                    <a:pt x="1417975" y="344523"/>
                    <a:pt x="1419892" y="340383"/>
                    <a:pt x="1419892" y="336022"/>
                  </a:cubicBezTo>
                  <a:cubicBezTo>
                    <a:pt x="1419892" y="331661"/>
                    <a:pt x="1417975" y="327520"/>
                    <a:pt x="1414650" y="324699"/>
                  </a:cubicBezTo>
                  <a:close/>
                </a:path>
              </a:pathLst>
            </a:custGeom>
            <a:solidFill>
              <a:srgbClr val="8CC5BF"/>
            </a:solidFill>
          </p:spPr>
          <p:txBody>
            <a:bodyPr/>
            <a:lstStyle/>
            <a:p>
              <a:endParaRPr lang="en-AU"/>
            </a:p>
          </p:txBody>
        </p:sp>
        <p:sp>
          <p:nvSpPr>
            <p:cNvPr id="13" name="TextBox 13"/>
            <p:cNvSpPr txBox="1"/>
            <p:nvPr/>
          </p:nvSpPr>
          <p:spPr>
            <a:xfrm>
              <a:off x="0" y="165100"/>
              <a:ext cx="1326394" cy="321387"/>
            </a:xfrm>
            <a:prstGeom prst="rect">
              <a:avLst/>
            </a:prstGeom>
          </p:spPr>
          <p:txBody>
            <a:bodyPr lIns="52948" tIns="52948" rIns="52948" bIns="52948" rtlCol="0" anchor="ctr"/>
            <a:lstStyle/>
            <a:p>
              <a:pPr algn="ctr">
                <a:lnSpc>
                  <a:spcPts val="2660"/>
                </a:lnSpc>
              </a:pPr>
              <a:endParaRPr/>
            </a:p>
          </p:txBody>
        </p:sp>
      </p:grpSp>
      <p:sp>
        <p:nvSpPr>
          <p:cNvPr id="14" name="TextBox 14"/>
          <p:cNvSpPr txBox="1"/>
          <p:nvPr/>
        </p:nvSpPr>
        <p:spPr>
          <a:xfrm>
            <a:off x="1952054" y="5755129"/>
            <a:ext cx="3446665" cy="692947"/>
          </a:xfrm>
          <a:prstGeom prst="rect">
            <a:avLst/>
          </a:prstGeom>
        </p:spPr>
        <p:txBody>
          <a:bodyPr lIns="0" tIns="0" rIns="0" bIns="0" rtlCol="0" anchor="t">
            <a:spAutoFit/>
          </a:bodyPr>
          <a:lstStyle/>
          <a:p>
            <a:pPr algn="ctr">
              <a:lnSpc>
                <a:spcPts val="6001"/>
              </a:lnSpc>
            </a:pPr>
            <a:r>
              <a:rPr lang="en-US" sz="3600" dirty="0">
                <a:solidFill>
                  <a:srgbClr val="FFFFFF"/>
                </a:solidFill>
                <a:latin typeface="Comic Sans MS" panose="030F0702030302020204" pitchFamily="66" charset="0"/>
              </a:rPr>
              <a:t>Honest HEADS</a:t>
            </a:r>
          </a:p>
        </p:txBody>
      </p:sp>
      <p:sp>
        <p:nvSpPr>
          <p:cNvPr id="15" name="Freeform 15"/>
          <p:cNvSpPr/>
          <p:nvPr/>
        </p:nvSpPr>
        <p:spPr>
          <a:xfrm>
            <a:off x="9576741" y="5522619"/>
            <a:ext cx="2236811" cy="4611981"/>
          </a:xfrm>
          <a:custGeom>
            <a:avLst/>
            <a:gdLst/>
            <a:ahLst/>
            <a:cxnLst/>
            <a:rect l="l" t="t" r="r" b="b"/>
            <a:pathLst>
              <a:path w="2236811" h="4611981">
                <a:moveTo>
                  <a:pt x="0" y="0"/>
                </a:moveTo>
                <a:lnTo>
                  <a:pt x="2236811" y="0"/>
                </a:lnTo>
                <a:lnTo>
                  <a:pt x="2236811" y="4611981"/>
                </a:lnTo>
                <a:lnTo>
                  <a:pt x="0" y="4611981"/>
                </a:lnTo>
                <a:lnTo>
                  <a:pt x="0" y="0"/>
                </a:lnTo>
                <a:close/>
              </a:path>
            </a:pathLst>
          </a:custGeom>
          <a:blipFill>
            <a:blip r:embed="rId9"/>
            <a:stretch>
              <a:fillRect/>
            </a:stretch>
          </a:blipFill>
        </p:spPr>
        <p:txBody>
          <a:bodyPr/>
          <a:lstStyle/>
          <a:p>
            <a:endParaRPr lang="en-AU"/>
          </a:p>
        </p:txBody>
      </p:sp>
      <p:grpSp>
        <p:nvGrpSpPr>
          <p:cNvPr id="16" name="Group 16"/>
          <p:cNvGrpSpPr/>
          <p:nvPr/>
        </p:nvGrpSpPr>
        <p:grpSpPr>
          <a:xfrm rot="-10800000">
            <a:off x="11813552" y="7320354"/>
            <a:ext cx="4293823" cy="2136572"/>
            <a:chOff x="0" y="0"/>
            <a:chExt cx="1386049" cy="689687"/>
          </a:xfrm>
        </p:grpSpPr>
        <p:sp>
          <p:nvSpPr>
            <p:cNvPr id="17" name="Freeform 17"/>
            <p:cNvSpPr/>
            <p:nvPr/>
          </p:nvSpPr>
          <p:spPr>
            <a:xfrm>
              <a:off x="0" y="9089"/>
              <a:ext cx="1377702" cy="671509"/>
            </a:xfrm>
            <a:custGeom>
              <a:avLst/>
              <a:gdLst/>
              <a:ahLst/>
              <a:cxnLst/>
              <a:rect l="l" t="t" r="r" b="b"/>
              <a:pathLst>
                <a:path w="1377702" h="671509">
                  <a:moveTo>
                    <a:pt x="1372301" y="324089"/>
                  </a:moveTo>
                  <a:lnTo>
                    <a:pt x="993397" y="2577"/>
                  </a:lnTo>
                  <a:cubicBezTo>
                    <a:pt x="990918" y="472"/>
                    <a:pt x="987441" y="0"/>
                    <a:pt x="984490" y="1366"/>
                  </a:cubicBezTo>
                  <a:cubicBezTo>
                    <a:pt x="981538" y="2733"/>
                    <a:pt x="979649" y="5689"/>
                    <a:pt x="979649" y="8941"/>
                  </a:cubicBezTo>
                  <a:lnTo>
                    <a:pt x="979649" y="176081"/>
                  </a:lnTo>
                  <a:cubicBezTo>
                    <a:pt x="979649" y="186039"/>
                    <a:pt x="971577" y="194111"/>
                    <a:pt x="961619" y="194111"/>
                  </a:cubicBezTo>
                  <a:lnTo>
                    <a:pt x="18030" y="194111"/>
                  </a:lnTo>
                  <a:cubicBezTo>
                    <a:pt x="13248" y="194111"/>
                    <a:pt x="8662" y="196011"/>
                    <a:pt x="5281" y="199392"/>
                  </a:cubicBezTo>
                  <a:cubicBezTo>
                    <a:pt x="1900" y="202773"/>
                    <a:pt x="0" y="207359"/>
                    <a:pt x="0" y="212141"/>
                  </a:cubicBezTo>
                  <a:lnTo>
                    <a:pt x="0" y="459368"/>
                  </a:lnTo>
                  <a:cubicBezTo>
                    <a:pt x="0" y="464150"/>
                    <a:pt x="1900" y="468736"/>
                    <a:pt x="5281" y="472117"/>
                  </a:cubicBezTo>
                  <a:cubicBezTo>
                    <a:pt x="8662" y="475499"/>
                    <a:pt x="13248" y="477398"/>
                    <a:pt x="18030" y="477398"/>
                  </a:cubicBezTo>
                  <a:lnTo>
                    <a:pt x="961619" y="477398"/>
                  </a:lnTo>
                  <a:cubicBezTo>
                    <a:pt x="966401" y="477398"/>
                    <a:pt x="970987" y="479298"/>
                    <a:pt x="974368" y="482679"/>
                  </a:cubicBezTo>
                  <a:cubicBezTo>
                    <a:pt x="977750" y="486061"/>
                    <a:pt x="979649" y="490647"/>
                    <a:pt x="979649" y="495429"/>
                  </a:cubicBezTo>
                  <a:lnTo>
                    <a:pt x="979649" y="662568"/>
                  </a:lnTo>
                  <a:cubicBezTo>
                    <a:pt x="979649" y="665820"/>
                    <a:pt x="981538" y="668776"/>
                    <a:pt x="984490" y="670143"/>
                  </a:cubicBezTo>
                  <a:cubicBezTo>
                    <a:pt x="987441" y="671509"/>
                    <a:pt x="990918" y="671037"/>
                    <a:pt x="993397" y="668933"/>
                  </a:cubicBezTo>
                  <a:lnTo>
                    <a:pt x="1372301" y="347420"/>
                  </a:lnTo>
                  <a:cubicBezTo>
                    <a:pt x="1375727" y="344513"/>
                    <a:pt x="1377702" y="340248"/>
                    <a:pt x="1377702" y="335755"/>
                  </a:cubicBezTo>
                  <a:cubicBezTo>
                    <a:pt x="1377702" y="331262"/>
                    <a:pt x="1375727" y="326996"/>
                    <a:pt x="1372301" y="324089"/>
                  </a:cubicBezTo>
                  <a:close/>
                </a:path>
              </a:pathLst>
            </a:custGeom>
            <a:solidFill>
              <a:srgbClr val="87B4C9"/>
            </a:solidFill>
          </p:spPr>
          <p:txBody>
            <a:bodyPr/>
            <a:lstStyle/>
            <a:p>
              <a:endParaRPr lang="en-AU"/>
            </a:p>
          </p:txBody>
        </p:sp>
        <p:sp>
          <p:nvSpPr>
            <p:cNvPr id="18" name="TextBox 18"/>
            <p:cNvSpPr txBox="1"/>
            <p:nvPr/>
          </p:nvSpPr>
          <p:spPr>
            <a:xfrm>
              <a:off x="0" y="165100"/>
              <a:ext cx="1284449" cy="321387"/>
            </a:xfrm>
            <a:prstGeom prst="rect">
              <a:avLst/>
            </a:prstGeom>
          </p:spPr>
          <p:txBody>
            <a:bodyPr lIns="52948" tIns="52948" rIns="52948" bIns="52948" rtlCol="0" anchor="ctr"/>
            <a:lstStyle/>
            <a:p>
              <a:pPr algn="ctr">
                <a:lnSpc>
                  <a:spcPts val="2660"/>
                </a:lnSpc>
              </a:pPr>
              <a:endParaRPr/>
            </a:p>
          </p:txBody>
        </p:sp>
      </p:grpSp>
      <p:sp>
        <p:nvSpPr>
          <p:cNvPr id="19" name="TextBox 19"/>
          <p:cNvSpPr txBox="1"/>
          <p:nvPr/>
        </p:nvSpPr>
        <p:spPr>
          <a:xfrm>
            <a:off x="12352024" y="7891701"/>
            <a:ext cx="3755351" cy="692947"/>
          </a:xfrm>
          <a:prstGeom prst="rect">
            <a:avLst/>
          </a:prstGeom>
        </p:spPr>
        <p:txBody>
          <a:bodyPr lIns="0" tIns="0" rIns="0" bIns="0" rtlCol="0" anchor="t">
            <a:spAutoFit/>
          </a:bodyPr>
          <a:lstStyle/>
          <a:p>
            <a:pPr algn="ctr">
              <a:lnSpc>
                <a:spcPts val="6001"/>
              </a:lnSpc>
            </a:pPr>
            <a:r>
              <a:rPr lang="en-US" sz="3600" dirty="0">
                <a:solidFill>
                  <a:srgbClr val="FFFFFF"/>
                </a:solidFill>
                <a:latin typeface="Comic Sans MS" panose="030F0702030302020204" pitchFamily="66" charset="0"/>
              </a:rPr>
              <a:t>Dishonest TAILS</a:t>
            </a:r>
          </a:p>
        </p:txBody>
      </p:sp>
      <p:sp>
        <p:nvSpPr>
          <p:cNvPr id="20" name="TextBox 20"/>
          <p:cNvSpPr txBox="1"/>
          <p:nvPr/>
        </p:nvSpPr>
        <p:spPr>
          <a:xfrm>
            <a:off x="2028476" y="3982987"/>
            <a:ext cx="14620872" cy="875561"/>
          </a:xfrm>
          <a:prstGeom prst="rect">
            <a:avLst/>
          </a:prstGeom>
        </p:spPr>
        <p:txBody>
          <a:bodyPr lIns="0" tIns="0" rIns="0" bIns="0" rtlCol="0" anchor="t">
            <a:spAutoFit/>
          </a:bodyPr>
          <a:lstStyle/>
          <a:p>
            <a:pPr algn="ctr">
              <a:lnSpc>
                <a:spcPts val="3465"/>
              </a:lnSpc>
            </a:pPr>
            <a:r>
              <a:rPr lang="en-US" sz="2800" dirty="0">
                <a:solidFill>
                  <a:srgbClr val="000000"/>
                </a:solidFill>
                <a:latin typeface="Comic Sans MS" panose="030F0702030302020204" pitchFamily="66" charset="0"/>
              </a:rPr>
              <a:t>Read the following scenario slides. If you think the statement is </a:t>
            </a:r>
            <a:r>
              <a:rPr lang="en-US" sz="2800" u="sng" dirty="0">
                <a:solidFill>
                  <a:srgbClr val="000000"/>
                </a:solidFill>
                <a:latin typeface="Comic Sans MS" panose="030F0702030302020204" pitchFamily="66" charset="0"/>
              </a:rPr>
              <a:t>honest</a:t>
            </a:r>
            <a:r>
              <a:rPr lang="en-US" sz="2800" dirty="0">
                <a:solidFill>
                  <a:srgbClr val="000000"/>
                </a:solidFill>
                <a:latin typeface="Comic Sans MS" panose="030F0702030302020204" pitchFamily="66" charset="0"/>
              </a:rPr>
              <a:t>, put your hands on your HEAD! If you think the statement is </a:t>
            </a:r>
            <a:r>
              <a:rPr lang="en-US" sz="2800" u="sng" dirty="0">
                <a:solidFill>
                  <a:srgbClr val="000000"/>
                </a:solidFill>
                <a:latin typeface="Comic Sans MS" panose="030F0702030302020204" pitchFamily="66" charset="0"/>
              </a:rPr>
              <a:t>dishonest</a:t>
            </a:r>
            <a:r>
              <a:rPr lang="en-US" sz="2800" dirty="0">
                <a:solidFill>
                  <a:srgbClr val="000000"/>
                </a:solidFill>
                <a:latin typeface="Comic Sans MS" panose="030F0702030302020204" pitchFamily="66" charset="0"/>
              </a:rPr>
              <a:t>, put your hands on your TAIL!</a:t>
            </a:r>
          </a:p>
        </p:txBody>
      </p:sp>
      <p:sp>
        <p:nvSpPr>
          <p:cNvPr id="21" name="Freeform 21"/>
          <p:cNvSpPr/>
          <p:nvPr/>
        </p:nvSpPr>
        <p:spPr>
          <a:xfrm>
            <a:off x="13351496" y="787080"/>
            <a:ext cx="4191152" cy="1377304"/>
          </a:xfrm>
          <a:custGeom>
            <a:avLst/>
            <a:gdLst/>
            <a:ahLst/>
            <a:cxnLst/>
            <a:rect l="l" t="t" r="r" b="b"/>
            <a:pathLst>
              <a:path w="4191152" h="1377304">
                <a:moveTo>
                  <a:pt x="0" y="0"/>
                </a:moveTo>
                <a:lnTo>
                  <a:pt x="4191152" y="0"/>
                </a:lnTo>
                <a:lnTo>
                  <a:pt x="4191152" y="1377305"/>
                </a:lnTo>
                <a:lnTo>
                  <a:pt x="0" y="13773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22" name="Freeform 22"/>
          <p:cNvSpPr/>
          <p:nvPr/>
        </p:nvSpPr>
        <p:spPr>
          <a:xfrm>
            <a:off x="9144000" y="787080"/>
            <a:ext cx="4191152" cy="1377304"/>
          </a:xfrm>
          <a:custGeom>
            <a:avLst/>
            <a:gdLst/>
            <a:ahLst/>
            <a:cxnLst/>
            <a:rect l="l" t="t" r="r" b="b"/>
            <a:pathLst>
              <a:path w="4191152" h="1377304">
                <a:moveTo>
                  <a:pt x="0" y="0"/>
                </a:moveTo>
                <a:lnTo>
                  <a:pt x="4191152" y="0"/>
                </a:lnTo>
                <a:lnTo>
                  <a:pt x="4191152" y="1377305"/>
                </a:lnTo>
                <a:lnTo>
                  <a:pt x="0" y="13773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23" name="Freeform 23"/>
          <p:cNvSpPr/>
          <p:nvPr/>
        </p:nvSpPr>
        <p:spPr>
          <a:xfrm>
            <a:off x="4933798" y="787080"/>
            <a:ext cx="4191152" cy="1377304"/>
          </a:xfrm>
          <a:custGeom>
            <a:avLst/>
            <a:gdLst/>
            <a:ahLst/>
            <a:cxnLst/>
            <a:rect l="l" t="t" r="r" b="b"/>
            <a:pathLst>
              <a:path w="4191152" h="1377304">
                <a:moveTo>
                  <a:pt x="0" y="0"/>
                </a:moveTo>
                <a:lnTo>
                  <a:pt x="4191152" y="0"/>
                </a:lnTo>
                <a:lnTo>
                  <a:pt x="4191152" y="1377305"/>
                </a:lnTo>
                <a:lnTo>
                  <a:pt x="0" y="13773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24" name="Freeform 24"/>
          <p:cNvSpPr/>
          <p:nvPr/>
        </p:nvSpPr>
        <p:spPr>
          <a:xfrm>
            <a:off x="824631" y="787080"/>
            <a:ext cx="4191152" cy="1377304"/>
          </a:xfrm>
          <a:custGeom>
            <a:avLst/>
            <a:gdLst/>
            <a:ahLst/>
            <a:cxnLst/>
            <a:rect l="l" t="t" r="r" b="b"/>
            <a:pathLst>
              <a:path w="4191152" h="1377304">
                <a:moveTo>
                  <a:pt x="0" y="0"/>
                </a:moveTo>
                <a:lnTo>
                  <a:pt x="4191152" y="0"/>
                </a:lnTo>
                <a:lnTo>
                  <a:pt x="4191152" y="1377305"/>
                </a:lnTo>
                <a:lnTo>
                  <a:pt x="0" y="13773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609849" y="-3107124"/>
            <a:ext cx="12895047" cy="18461255"/>
            <a:chOff x="0" y="0"/>
            <a:chExt cx="10591800" cy="15163800"/>
          </a:xfrm>
        </p:grpSpPr>
        <p:sp>
          <p:nvSpPr>
            <p:cNvPr id="3" name="Freeform 3"/>
            <p:cNvSpPr/>
            <p:nvPr/>
          </p:nvSpPr>
          <p:spPr>
            <a:xfrm>
              <a:off x="0" y="0"/>
              <a:ext cx="10591800" cy="15163800"/>
            </a:xfrm>
            <a:custGeom>
              <a:avLst/>
              <a:gdLst/>
              <a:ahLst/>
              <a:cxnLst/>
              <a:rect l="l" t="t" r="r" b="b"/>
              <a:pathLst>
                <a:path w="10591800" h="15163800">
                  <a:moveTo>
                    <a:pt x="10591800" y="254000"/>
                  </a:moveTo>
                  <a:lnTo>
                    <a:pt x="10591800" y="14909800"/>
                  </a:lnTo>
                  <a:cubicBezTo>
                    <a:pt x="10591800" y="15050136"/>
                    <a:pt x="10478135" y="15163800"/>
                    <a:pt x="10337800" y="15163800"/>
                  </a:cubicBezTo>
                  <a:lnTo>
                    <a:pt x="254000" y="15163800"/>
                  </a:lnTo>
                  <a:cubicBezTo>
                    <a:pt x="113665" y="15163800"/>
                    <a:pt x="0" y="15050136"/>
                    <a:pt x="0" y="14909800"/>
                  </a:cubicBezTo>
                  <a:lnTo>
                    <a:pt x="0" y="254000"/>
                  </a:lnTo>
                  <a:cubicBezTo>
                    <a:pt x="0" y="113665"/>
                    <a:pt x="113665" y="0"/>
                    <a:pt x="254000" y="0"/>
                  </a:cubicBezTo>
                  <a:lnTo>
                    <a:pt x="10337800" y="0"/>
                  </a:lnTo>
                  <a:cubicBezTo>
                    <a:pt x="10478135" y="0"/>
                    <a:pt x="10591800" y="113665"/>
                    <a:pt x="10591800" y="254000"/>
                  </a:cubicBezTo>
                  <a:close/>
                </a:path>
              </a:pathLst>
            </a:custGeom>
            <a:blipFill>
              <a:blip r:embed="rId2"/>
              <a:stretch>
                <a:fillRect l="-207111" t="-62933" r="-158235" b="-122069"/>
              </a:stretch>
            </a:blipFill>
          </p:spPr>
          <p:txBody>
            <a:bodyPr/>
            <a:lstStyle/>
            <a:p>
              <a:endParaRPr lang="en-AU"/>
            </a:p>
          </p:txBody>
        </p:sp>
      </p:grpSp>
      <p:sp>
        <p:nvSpPr>
          <p:cNvPr id="4" name="Freeform 4"/>
          <p:cNvSpPr/>
          <p:nvPr/>
        </p:nvSpPr>
        <p:spPr>
          <a:xfrm>
            <a:off x="0"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367676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5639273"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8932586"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8" name="Freeform 8"/>
          <p:cNvSpPr/>
          <p:nvPr/>
        </p:nvSpPr>
        <p:spPr>
          <a:xfrm>
            <a:off x="11983291" y="-324020"/>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9"/>
          <p:cNvSpPr/>
          <p:nvPr/>
        </p:nvSpPr>
        <p:spPr>
          <a:xfrm>
            <a:off x="1542091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p:cNvSpPr/>
          <p:nvPr/>
        </p:nvSpPr>
        <p:spPr>
          <a:xfrm rot="-5400000">
            <a:off x="-1956391"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1" name="Freeform 11"/>
          <p:cNvSpPr/>
          <p:nvPr/>
        </p:nvSpPr>
        <p:spPr>
          <a:xfrm>
            <a:off x="0" y="3819642"/>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2" name="Freeform 12"/>
          <p:cNvSpPr/>
          <p:nvPr/>
        </p:nvSpPr>
        <p:spPr>
          <a:xfrm rot="-5400000">
            <a:off x="16331609"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3" name="Freeform 13"/>
          <p:cNvSpPr/>
          <p:nvPr/>
        </p:nvSpPr>
        <p:spPr>
          <a:xfrm>
            <a:off x="172040" y="6419265"/>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14" name="Group 14"/>
          <p:cNvGrpSpPr/>
          <p:nvPr/>
        </p:nvGrpSpPr>
        <p:grpSpPr>
          <a:xfrm>
            <a:off x="17264413" y="9258300"/>
            <a:ext cx="876300" cy="876300"/>
            <a:chOff x="0" y="0"/>
            <a:chExt cx="1168400" cy="1168400"/>
          </a:xfrm>
        </p:grpSpPr>
        <p:sp>
          <p:nvSpPr>
            <p:cNvPr id="15" name="Freeform 15"/>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6"/>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7" name="Freeform 17"/>
          <p:cNvSpPr/>
          <p:nvPr/>
        </p:nvSpPr>
        <p:spPr>
          <a:xfrm>
            <a:off x="958090" y="1008179"/>
            <a:ext cx="16459613" cy="2324920"/>
          </a:xfrm>
          <a:custGeom>
            <a:avLst/>
            <a:gdLst/>
            <a:ahLst/>
            <a:cxnLst/>
            <a:rect l="l" t="t" r="r" b="b"/>
            <a:pathLst>
              <a:path w="16459613" h="2324920">
                <a:moveTo>
                  <a:pt x="0" y="0"/>
                </a:moveTo>
                <a:lnTo>
                  <a:pt x="16459613" y="0"/>
                </a:lnTo>
                <a:lnTo>
                  <a:pt x="16459613" y="2324920"/>
                </a:lnTo>
                <a:lnTo>
                  <a:pt x="0" y="23249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8" name="Freeform 18"/>
          <p:cNvSpPr/>
          <p:nvPr/>
        </p:nvSpPr>
        <p:spPr>
          <a:xfrm>
            <a:off x="7696031" y="6502756"/>
            <a:ext cx="2177396" cy="3533299"/>
          </a:xfrm>
          <a:custGeom>
            <a:avLst/>
            <a:gdLst/>
            <a:ahLst/>
            <a:cxnLst/>
            <a:rect l="l" t="t" r="r" b="b"/>
            <a:pathLst>
              <a:path w="2177396" h="3533299">
                <a:moveTo>
                  <a:pt x="0" y="0"/>
                </a:moveTo>
                <a:lnTo>
                  <a:pt x="2177395" y="0"/>
                </a:lnTo>
                <a:lnTo>
                  <a:pt x="2177395" y="3533299"/>
                </a:lnTo>
                <a:lnTo>
                  <a:pt x="0" y="35332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19" name="Freeform 19"/>
          <p:cNvSpPr/>
          <p:nvPr/>
        </p:nvSpPr>
        <p:spPr>
          <a:xfrm>
            <a:off x="11983291" y="6463619"/>
            <a:ext cx="1732632" cy="3572436"/>
          </a:xfrm>
          <a:custGeom>
            <a:avLst/>
            <a:gdLst/>
            <a:ahLst/>
            <a:cxnLst/>
            <a:rect l="l" t="t" r="r" b="b"/>
            <a:pathLst>
              <a:path w="1732632" h="3572436">
                <a:moveTo>
                  <a:pt x="0" y="0"/>
                </a:moveTo>
                <a:lnTo>
                  <a:pt x="1732632" y="0"/>
                </a:lnTo>
                <a:lnTo>
                  <a:pt x="1732632" y="3572436"/>
                </a:lnTo>
                <a:lnTo>
                  <a:pt x="0" y="3572436"/>
                </a:lnTo>
                <a:lnTo>
                  <a:pt x="0" y="0"/>
                </a:lnTo>
                <a:close/>
              </a:path>
            </a:pathLst>
          </a:custGeom>
          <a:blipFill>
            <a:blip r:embed="rId12"/>
            <a:stretch>
              <a:fillRect/>
            </a:stretch>
          </a:blipFill>
        </p:spPr>
        <p:txBody>
          <a:bodyPr/>
          <a:lstStyle/>
          <a:p>
            <a:endParaRPr lang="en-AU"/>
          </a:p>
        </p:txBody>
      </p:sp>
      <p:grpSp>
        <p:nvGrpSpPr>
          <p:cNvPr id="20" name="Group 20"/>
          <p:cNvGrpSpPr/>
          <p:nvPr/>
        </p:nvGrpSpPr>
        <p:grpSpPr>
          <a:xfrm rot="-10800000">
            <a:off x="13715923" y="7856143"/>
            <a:ext cx="3325991" cy="1654987"/>
            <a:chOff x="0" y="0"/>
            <a:chExt cx="1386049" cy="689687"/>
          </a:xfrm>
        </p:grpSpPr>
        <p:sp>
          <p:nvSpPr>
            <p:cNvPr id="21" name="Freeform 21"/>
            <p:cNvSpPr/>
            <p:nvPr/>
          </p:nvSpPr>
          <p:spPr>
            <a:xfrm>
              <a:off x="0" y="11734"/>
              <a:ext cx="1375273" cy="666219"/>
            </a:xfrm>
            <a:custGeom>
              <a:avLst/>
              <a:gdLst/>
              <a:ahLst/>
              <a:cxnLst/>
              <a:rect l="l" t="t" r="r" b="b"/>
              <a:pathLst>
                <a:path w="1375273" h="666219">
                  <a:moveTo>
                    <a:pt x="1368301" y="318049"/>
                  </a:moveTo>
                  <a:lnTo>
                    <a:pt x="997398" y="3326"/>
                  </a:lnTo>
                  <a:cubicBezTo>
                    <a:pt x="994196" y="610"/>
                    <a:pt x="989709" y="0"/>
                    <a:pt x="985898" y="1764"/>
                  </a:cubicBezTo>
                  <a:cubicBezTo>
                    <a:pt x="982088" y="3528"/>
                    <a:pt x="979649" y="7344"/>
                    <a:pt x="979649" y="11543"/>
                  </a:cubicBezTo>
                  <a:lnTo>
                    <a:pt x="979649" y="168189"/>
                  </a:lnTo>
                  <a:cubicBezTo>
                    <a:pt x="979649" y="181045"/>
                    <a:pt x="969228" y="191466"/>
                    <a:pt x="956372" y="191466"/>
                  </a:cubicBezTo>
                  <a:lnTo>
                    <a:pt x="23277" y="191466"/>
                  </a:lnTo>
                  <a:cubicBezTo>
                    <a:pt x="10421" y="191466"/>
                    <a:pt x="0" y="201887"/>
                    <a:pt x="0" y="214743"/>
                  </a:cubicBezTo>
                  <a:lnTo>
                    <a:pt x="0" y="451476"/>
                  </a:lnTo>
                  <a:cubicBezTo>
                    <a:pt x="0" y="464332"/>
                    <a:pt x="10421" y="474753"/>
                    <a:pt x="23277" y="474753"/>
                  </a:cubicBezTo>
                  <a:lnTo>
                    <a:pt x="956372" y="474753"/>
                  </a:lnTo>
                  <a:cubicBezTo>
                    <a:pt x="969228" y="474753"/>
                    <a:pt x="979649" y="485175"/>
                    <a:pt x="979649" y="498030"/>
                  </a:cubicBezTo>
                  <a:lnTo>
                    <a:pt x="979649" y="654676"/>
                  </a:lnTo>
                  <a:cubicBezTo>
                    <a:pt x="979649" y="658875"/>
                    <a:pt x="982088" y="662691"/>
                    <a:pt x="985898" y="664455"/>
                  </a:cubicBezTo>
                  <a:cubicBezTo>
                    <a:pt x="989709" y="666219"/>
                    <a:pt x="994196" y="665610"/>
                    <a:pt x="997398" y="662893"/>
                  </a:cubicBezTo>
                  <a:lnTo>
                    <a:pt x="1368301" y="348170"/>
                  </a:lnTo>
                  <a:cubicBezTo>
                    <a:pt x="1372724" y="344417"/>
                    <a:pt x="1375273" y="338910"/>
                    <a:pt x="1375273" y="333110"/>
                  </a:cubicBezTo>
                  <a:cubicBezTo>
                    <a:pt x="1375273" y="327309"/>
                    <a:pt x="1372724" y="321802"/>
                    <a:pt x="1368301" y="318049"/>
                  </a:cubicBezTo>
                  <a:close/>
                </a:path>
              </a:pathLst>
            </a:custGeom>
            <a:solidFill>
              <a:srgbClr val="87B4C9"/>
            </a:solidFill>
          </p:spPr>
          <p:txBody>
            <a:bodyPr/>
            <a:lstStyle/>
            <a:p>
              <a:endParaRPr lang="en-AU"/>
            </a:p>
          </p:txBody>
        </p:sp>
        <p:sp>
          <p:nvSpPr>
            <p:cNvPr id="22" name="TextBox 22"/>
            <p:cNvSpPr txBox="1"/>
            <p:nvPr/>
          </p:nvSpPr>
          <p:spPr>
            <a:xfrm>
              <a:off x="0" y="165100"/>
              <a:ext cx="1284449" cy="321387"/>
            </a:xfrm>
            <a:prstGeom prst="rect">
              <a:avLst/>
            </a:prstGeom>
          </p:spPr>
          <p:txBody>
            <a:bodyPr lIns="41014" tIns="41014" rIns="41014" bIns="41014" rtlCol="0" anchor="ctr"/>
            <a:lstStyle/>
            <a:p>
              <a:pPr algn="ctr">
                <a:lnSpc>
                  <a:spcPts val="2660"/>
                </a:lnSpc>
              </a:pPr>
              <a:endParaRPr/>
            </a:p>
          </p:txBody>
        </p:sp>
      </p:grpSp>
      <p:sp>
        <p:nvSpPr>
          <p:cNvPr id="23" name="TextBox 23"/>
          <p:cNvSpPr txBox="1"/>
          <p:nvPr/>
        </p:nvSpPr>
        <p:spPr>
          <a:xfrm>
            <a:off x="14133022" y="8298163"/>
            <a:ext cx="2908891" cy="532518"/>
          </a:xfrm>
          <a:prstGeom prst="rect">
            <a:avLst/>
          </a:prstGeom>
        </p:spPr>
        <p:txBody>
          <a:bodyPr lIns="0" tIns="0" rIns="0" bIns="0" rtlCol="0" anchor="t">
            <a:spAutoFit/>
          </a:bodyPr>
          <a:lstStyle/>
          <a:p>
            <a:pPr algn="ctr">
              <a:lnSpc>
                <a:spcPts val="4648"/>
              </a:lnSpc>
            </a:pPr>
            <a:r>
              <a:rPr lang="en-US" sz="2800" dirty="0">
                <a:solidFill>
                  <a:srgbClr val="FFFFFF"/>
                </a:solidFill>
                <a:latin typeface="Comic Sans MS" panose="030F0702030302020204" pitchFamily="66" charset="0"/>
              </a:rPr>
              <a:t>Dishonest TAILS</a:t>
            </a:r>
          </a:p>
        </p:txBody>
      </p:sp>
      <p:sp>
        <p:nvSpPr>
          <p:cNvPr id="24" name="Freeform 24"/>
          <p:cNvSpPr/>
          <p:nvPr/>
        </p:nvSpPr>
        <p:spPr>
          <a:xfrm>
            <a:off x="3930015" y="6340831"/>
            <a:ext cx="1299366" cy="3793769"/>
          </a:xfrm>
          <a:custGeom>
            <a:avLst/>
            <a:gdLst/>
            <a:ahLst/>
            <a:cxnLst/>
            <a:rect l="l" t="t" r="r" b="b"/>
            <a:pathLst>
              <a:path w="1299366" h="3793769">
                <a:moveTo>
                  <a:pt x="0" y="0"/>
                </a:moveTo>
                <a:lnTo>
                  <a:pt x="1299366" y="0"/>
                </a:lnTo>
                <a:lnTo>
                  <a:pt x="1299366" y="3793769"/>
                </a:lnTo>
                <a:lnTo>
                  <a:pt x="0" y="3793769"/>
                </a:lnTo>
                <a:lnTo>
                  <a:pt x="0" y="0"/>
                </a:lnTo>
                <a:close/>
              </a:path>
            </a:pathLst>
          </a:custGeom>
          <a:blipFill>
            <a:blip r:embed="rId13"/>
            <a:stretch>
              <a:fillRect/>
            </a:stretch>
          </a:blipFill>
        </p:spPr>
        <p:txBody>
          <a:bodyPr/>
          <a:lstStyle/>
          <a:p>
            <a:endParaRPr lang="en-AU"/>
          </a:p>
        </p:txBody>
      </p:sp>
      <p:grpSp>
        <p:nvGrpSpPr>
          <p:cNvPr id="25" name="Group 25"/>
          <p:cNvGrpSpPr/>
          <p:nvPr/>
        </p:nvGrpSpPr>
        <p:grpSpPr>
          <a:xfrm>
            <a:off x="349759" y="6340831"/>
            <a:ext cx="3389892" cy="1637237"/>
            <a:chOff x="0" y="0"/>
            <a:chExt cx="1427994" cy="689687"/>
          </a:xfrm>
        </p:grpSpPr>
        <p:sp>
          <p:nvSpPr>
            <p:cNvPr id="26" name="Freeform 26"/>
            <p:cNvSpPr/>
            <p:nvPr/>
          </p:nvSpPr>
          <p:spPr>
            <a:xfrm>
              <a:off x="0" y="11513"/>
              <a:ext cx="1417421" cy="666662"/>
            </a:xfrm>
            <a:custGeom>
              <a:avLst/>
              <a:gdLst/>
              <a:ahLst/>
              <a:cxnLst/>
              <a:rect l="l" t="t" r="r" b="b"/>
              <a:pathLst>
                <a:path w="1417421" h="666662">
                  <a:moveTo>
                    <a:pt x="1410580" y="318554"/>
                  </a:moveTo>
                  <a:lnTo>
                    <a:pt x="1039008" y="3263"/>
                  </a:lnTo>
                  <a:cubicBezTo>
                    <a:pt x="1035867" y="598"/>
                    <a:pt x="1031464" y="0"/>
                    <a:pt x="1027726" y="1730"/>
                  </a:cubicBezTo>
                  <a:cubicBezTo>
                    <a:pt x="1023987" y="3461"/>
                    <a:pt x="1021594" y="7206"/>
                    <a:pt x="1021594" y="11325"/>
                  </a:cubicBezTo>
                  <a:lnTo>
                    <a:pt x="1021594" y="168849"/>
                  </a:lnTo>
                  <a:cubicBezTo>
                    <a:pt x="1021594" y="181462"/>
                    <a:pt x="1011369" y="191687"/>
                    <a:pt x="998756" y="191687"/>
                  </a:cubicBezTo>
                  <a:lnTo>
                    <a:pt x="22838" y="191687"/>
                  </a:lnTo>
                  <a:cubicBezTo>
                    <a:pt x="10225" y="191687"/>
                    <a:pt x="0" y="201912"/>
                    <a:pt x="0" y="214525"/>
                  </a:cubicBezTo>
                  <a:lnTo>
                    <a:pt x="0" y="452136"/>
                  </a:lnTo>
                  <a:cubicBezTo>
                    <a:pt x="0" y="464749"/>
                    <a:pt x="10225" y="474974"/>
                    <a:pt x="22838" y="474974"/>
                  </a:cubicBezTo>
                  <a:lnTo>
                    <a:pt x="998756" y="474974"/>
                  </a:lnTo>
                  <a:cubicBezTo>
                    <a:pt x="1011369" y="474974"/>
                    <a:pt x="1021594" y="485199"/>
                    <a:pt x="1021594" y="497813"/>
                  </a:cubicBezTo>
                  <a:lnTo>
                    <a:pt x="1021594" y="655336"/>
                  </a:lnTo>
                  <a:cubicBezTo>
                    <a:pt x="1021594" y="659456"/>
                    <a:pt x="1023987" y="663200"/>
                    <a:pt x="1027726" y="664931"/>
                  </a:cubicBezTo>
                  <a:cubicBezTo>
                    <a:pt x="1031464" y="666662"/>
                    <a:pt x="1035867" y="666063"/>
                    <a:pt x="1039008" y="663398"/>
                  </a:cubicBezTo>
                  <a:lnTo>
                    <a:pt x="1410580" y="348107"/>
                  </a:lnTo>
                  <a:cubicBezTo>
                    <a:pt x="1414920" y="344425"/>
                    <a:pt x="1417421" y="339022"/>
                    <a:pt x="1417421" y="333331"/>
                  </a:cubicBezTo>
                  <a:cubicBezTo>
                    <a:pt x="1417421" y="327640"/>
                    <a:pt x="1414920" y="322236"/>
                    <a:pt x="1410580" y="318554"/>
                  </a:cubicBezTo>
                  <a:close/>
                </a:path>
              </a:pathLst>
            </a:custGeom>
            <a:solidFill>
              <a:srgbClr val="8CC5BF"/>
            </a:solidFill>
          </p:spPr>
          <p:txBody>
            <a:bodyPr/>
            <a:lstStyle/>
            <a:p>
              <a:endParaRPr lang="en-AU"/>
            </a:p>
          </p:txBody>
        </p:sp>
        <p:sp>
          <p:nvSpPr>
            <p:cNvPr id="27" name="TextBox 27"/>
            <p:cNvSpPr txBox="1"/>
            <p:nvPr/>
          </p:nvSpPr>
          <p:spPr>
            <a:xfrm>
              <a:off x="0" y="165100"/>
              <a:ext cx="1326394" cy="321387"/>
            </a:xfrm>
            <a:prstGeom prst="rect">
              <a:avLst/>
            </a:prstGeom>
          </p:spPr>
          <p:txBody>
            <a:bodyPr lIns="107695" tIns="107695" rIns="107695" bIns="107695" rtlCol="0" anchor="ctr"/>
            <a:lstStyle/>
            <a:p>
              <a:pPr algn="ctr">
                <a:lnSpc>
                  <a:spcPts val="2659"/>
                </a:lnSpc>
              </a:pPr>
              <a:endParaRPr/>
            </a:p>
          </p:txBody>
        </p:sp>
      </p:grpSp>
      <p:sp>
        <p:nvSpPr>
          <p:cNvPr id="28" name="TextBox 28"/>
          <p:cNvSpPr txBox="1"/>
          <p:nvPr/>
        </p:nvSpPr>
        <p:spPr>
          <a:xfrm>
            <a:off x="606089" y="6786205"/>
            <a:ext cx="2641150" cy="532518"/>
          </a:xfrm>
          <a:prstGeom prst="rect">
            <a:avLst/>
          </a:prstGeom>
        </p:spPr>
        <p:txBody>
          <a:bodyPr lIns="0" tIns="0" rIns="0" bIns="0" rtlCol="0" anchor="t">
            <a:spAutoFit/>
          </a:bodyPr>
          <a:lstStyle/>
          <a:p>
            <a:pPr algn="ctr">
              <a:lnSpc>
                <a:spcPts val="4598"/>
              </a:lnSpc>
            </a:pPr>
            <a:r>
              <a:rPr lang="en-US" sz="2800" dirty="0">
                <a:solidFill>
                  <a:srgbClr val="FFFFFF"/>
                </a:solidFill>
                <a:latin typeface="Comic Sans MS" panose="030F0702030302020204" pitchFamily="66" charset="0"/>
              </a:rPr>
              <a:t>Honest HEADS</a:t>
            </a:r>
          </a:p>
        </p:txBody>
      </p:sp>
      <p:sp>
        <p:nvSpPr>
          <p:cNvPr id="29" name="TextBox 29"/>
          <p:cNvSpPr txBox="1"/>
          <p:nvPr/>
        </p:nvSpPr>
        <p:spPr>
          <a:xfrm>
            <a:off x="3138125" y="703993"/>
            <a:ext cx="11588921" cy="2165336"/>
          </a:xfrm>
          <a:prstGeom prst="rect">
            <a:avLst/>
          </a:prstGeom>
        </p:spPr>
        <p:txBody>
          <a:bodyPr lIns="0" tIns="0" rIns="0" bIns="0" rtlCol="0" anchor="t">
            <a:spAutoFit/>
          </a:bodyPr>
          <a:lstStyle/>
          <a:p>
            <a:pPr algn="ctr">
              <a:lnSpc>
                <a:spcPts val="19300"/>
              </a:lnSpc>
            </a:pPr>
            <a:r>
              <a:rPr lang="en-US" sz="9600" dirty="0">
                <a:solidFill>
                  <a:srgbClr val="FBB911"/>
                </a:solidFill>
                <a:latin typeface="Comic Sans MS" panose="030F0702030302020204" pitchFamily="66" charset="0"/>
              </a:rPr>
              <a:t>HEADS or TAILS?</a:t>
            </a:r>
          </a:p>
        </p:txBody>
      </p:sp>
      <p:sp>
        <p:nvSpPr>
          <p:cNvPr id="30" name="TextBox 30"/>
          <p:cNvSpPr txBox="1"/>
          <p:nvPr/>
        </p:nvSpPr>
        <p:spPr>
          <a:xfrm>
            <a:off x="1448621" y="5161816"/>
            <a:ext cx="15969082" cy="712311"/>
          </a:xfrm>
          <a:prstGeom prst="rect">
            <a:avLst/>
          </a:prstGeom>
        </p:spPr>
        <p:txBody>
          <a:bodyPr lIns="0" tIns="0" rIns="0" bIns="0" rtlCol="0" anchor="t">
            <a:spAutoFit/>
          </a:bodyPr>
          <a:lstStyle/>
          <a:p>
            <a:pPr algn="ctr">
              <a:lnSpc>
                <a:spcPts val="5782"/>
              </a:lnSpc>
            </a:pPr>
            <a:r>
              <a:rPr lang="en-US" sz="4400" dirty="0">
                <a:solidFill>
                  <a:srgbClr val="12100B"/>
                </a:solidFill>
                <a:latin typeface="Comic Sans MS" panose="030F0702030302020204" pitchFamily="66" charset="0"/>
              </a:rPr>
              <a:t>Nina borrowed her friends ball and did not give it back.</a:t>
            </a:r>
          </a:p>
        </p:txBody>
      </p:sp>
      <p:sp>
        <p:nvSpPr>
          <p:cNvPr id="31" name="TextBox 31"/>
          <p:cNvSpPr txBox="1"/>
          <p:nvPr/>
        </p:nvSpPr>
        <p:spPr>
          <a:xfrm>
            <a:off x="6176907" y="4181951"/>
            <a:ext cx="5511356" cy="820738"/>
          </a:xfrm>
          <a:prstGeom prst="rect">
            <a:avLst/>
          </a:prstGeom>
        </p:spPr>
        <p:txBody>
          <a:bodyPr wrap="square" lIns="0" tIns="0" rIns="0" bIns="0" rtlCol="0" anchor="t">
            <a:spAutoFit/>
          </a:bodyPr>
          <a:lstStyle/>
          <a:p>
            <a:pPr algn="ctr">
              <a:lnSpc>
                <a:spcPts val="6381"/>
              </a:lnSpc>
            </a:pPr>
            <a:r>
              <a:rPr lang="en-US" sz="6077" u="sng" dirty="0">
                <a:solidFill>
                  <a:srgbClr val="FF5D26"/>
                </a:solidFill>
                <a:latin typeface="Comic Sans MS" panose="030F0702030302020204" pitchFamily="66" charset="0"/>
              </a:rPr>
              <a:t>SCENARIO: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609849" y="-3107124"/>
            <a:ext cx="12895047" cy="18461255"/>
            <a:chOff x="0" y="0"/>
            <a:chExt cx="10591800" cy="15163800"/>
          </a:xfrm>
        </p:grpSpPr>
        <p:sp>
          <p:nvSpPr>
            <p:cNvPr id="3" name="Freeform 3"/>
            <p:cNvSpPr/>
            <p:nvPr/>
          </p:nvSpPr>
          <p:spPr>
            <a:xfrm>
              <a:off x="0" y="0"/>
              <a:ext cx="10591800" cy="15163800"/>
            </a:xfrm>
            <a:custGeom>
              <a:avLst/>
              <a:gdLst/>
              <a:ahLst/>
              <a:cxnLst/>
              <a:rect l="l" t="t" r="r" b="b"/>
              <a:pathLst>
                <a:path w="10591800" h="15163800">
                  <a:moveTo>
                    <a:pt x="10591800" y="254000"/>
                  </a:moveTo>
                  <a:lnTo>
                    <a:pt x="10591800" y="14909800"/>
                  </a:lnTo>
                  <a:cubicBezTo>
                    <a:pt x="10591800" y="15050136"/>
                    <a:pt x="10478135" y="15163800"/>
                    <a:pt x="10337800" y="15163800"/>
                  </a:cubicBezTo>
                  <a:lnTo>
                    <a:pt x="254000" y="15163800"/>
                  </a:lnTo>
                  <a:cubicBezTo>
                    <a:pt x="113665" y="15163800"/>
                    <a:pt x="0" y="15050136"/>
                    <a:pt x="0" y="14909800"/>
                  </a:cubicBezTo>
                  <a:lnTo>
                    <a:pt x="0" y="254000"/>
                  </a:lnTo>
                  <a:cubicBezTo>
                    <a:pt x="0" y="113665"/>
                    <a:pt x="113665" y="0"/>
                    <a:pt x="254000" y="0"/>
                  </a:cubicBezTo>
                  <a:lnTo>
                    <a:pt x="10337800" y="0"/>
                  </a:lnTo>
                  <a:cubicBezTo>
                    <a:pt x="10478135" y="0"/>
                    <a:pt x="10591800" y="113665"/>
                    <a:pt x="10591800" y="254000"/>
                  </a:cubicBezTo>
                  <a:close/>
                </a:path>
              </a:pathLst>
            </a:custGeom>
            <a:blipFill>
              <a:blip r:embed="rId2"/>
              <a:stretch>
                <a:fillRect l="-207111" t="-62933" r="-158235" b="-122069"/>
              </a:stretch>
            </a:blipFill>
          </p:spPr>
          <p:txBody>
            <a:bodyPr/>
            <a:lstStyle/>
            <a:p>
              <a:endParaRPr lang="en-AU"/>
            </a:p>
          </p:txBody>
        </p:sp>
      </p:grpSp>
      <p:sp>
        <p:nvSpPr>
          <p:cNvPr id="4" name="Freeform 4"/>
          <p:cNvSpPr/>
          <p:nvPr/>
        </p:nvSpPr>
        <p:spPr>
          <a:xfrm>
            <a:off x="0"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367676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5639273"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8932586"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8" name="Freeform 8"/>
          <p:cNvSpPr/>
          <p:nvPr/>
        </p:nvSpPr>
        <p:spPr>
          <a:xfrm>
            <a:off x="11983291" y="-324020"/>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9"/>
          <p:cNvSpPr/>
          <p:nvPr/>
        </p:nvSpPr>
        <p:spPr>
          <a:xfrm>
            <a:off x="1542091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p:cNvSpPr/>
          <p:nvPr/>
        </p:nvSpPr>
        <p:spPr>
          <a:xfrm rot="-5400000">
            <a:off x="-1956391"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1" name="Freeform 11"/>
          <p:cNvSpPr/>
          <p:nvPr/>
        </p:nvSpPr>
        <p:spPr>
          <a:xfrm>
            <a:off x="0" y="3819642"/>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2" name="Freeform 12"/>
          <p:cNvSpPr/>
          <p:nvPr/>
        </p:nvSpPr>
        <p:spPr>
          <a:xfrm rot="-5400000">
            <a:off x="16331609"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3" name="Freeform 13"/>
          <p:cNvSpPr/>
          <p:nvPr/>
        </p:nvSpPr>
        <p:spPr>
          <a:xfrm>
            <a:off x="172040" y="6419265"/>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14" name="Group 14"/>
          <p:cNvGrpSpPr/>
          <p:nvPr/>
        </p:nvGrpSpPr>
        <p:grpSpPr>
          <a:xfrm>
            <a:off x="17264413" y="9258300"/>
            <a:ext cx="876300" cy="876300"/>
            <a:chOff x="0" y="0"/>
            <a:chExt cx="1168400" cy="1168400"/>
          </a:xfrm>
        </p:grpSpPr>
        <p:sp>
          <p:nvSpPr>
            <p:cNvPr id="15" name="Freeform 15"/>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6"/>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7" name="Freeform 17"/>
          <p:cNvSpPr/>
          <p:nvPr/>
        </p:nvSpPr>
        <p:spPr>
          <a:xfrm>
            <a:off x="958090" y="1008179"/>
            <a:ext cx="16459613" cy="2324920"/>
          </a:xfrm>
          <a:custGeom>
            <a:avLst/>
            <a:gdLst/>
            <a:ahLst/>
            <a:cxnLst/>
            <a:rect l="l" t="t" r="r" b="b"/>
            <a:pathLst>
              <a:path w="16459613" h="2324920">
                <a:moveTo>
                  <a:pt x="0" y="0"/>
                </a:moveTo>
                <a:lnTo>
                  <a:pt x="16459613" y="0"/>
                </a:lnTo>
                <a:lnTo>
                  <a:pt x="16459613" y="2324920"/>
                </a:lnTo>
                <a:lnTo>
                  <a:pt x="0" y="23249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8" name="Freeform 18"/>
          <p:cNvSpPr/>
          <p:nvPr/>
        </p:nvSpPr>
        <p:spPr>
          <a:xfrm>
            <a:off x="11983291" y="6620028"/>
            <a:ext cx="1656774" cy="3416028"/>
          </a:xfrm>
          <a:custGeom>
            <a:avLst/>
            <a:gdLst/>
            <a:ahLst/>
            <a:cxnLst/>
            <a:rect l="l" t="t" r="r" b="b"/>
            <a:pathLst>
              <a:path w="1656774" h="3416028">
                <a:moveTo>
                  <a:pt x="0" y="0"/>
                </a:moveTo>
                <a:lnTo>
                  <a:pt x="1656773" y="0"/>
                </a:lnTo>
                <a:lnTo>
                  <a:pt x="1656773" y="3416027"/>
                </a:lnTo>
                <a:lnTo>
                  <a:pt x="0" y="3416027"/>
                </a:lnTo>
                <a:lnTo>
                  <a:pt x="0" y="0"/>
                </a:lnTo>
                <a:close/>
              </a:path>
            </a:pathLst>
          </a:custGeom>
          <a:blipFill>
            <a:blip r:embed="rId10"/>
            <a:stretch>
              <a:fillRect/>
            </a:stretch>
          </a:blipFill>
        </p:spPr>
        <p:txBody>
          <a:bodyPr/>
          <a:lstStyle/>
          <a:p>
            <a:endParaRPr lang="en-AU"/>
          </a:p>
        </p:txBody>
      </p:sp>
      <p:grpSp>
        <p:nvGrpSpPr>
          <p:cNvPr id="19" name="Group 19"/>
          <p:cNvGrpSpPr/>
          <p:nvPr/>
        </p:nvGrpSpPr>
        <p:grpSpPr>
          <a:xfrm rot="-10800000">
            <a:off x="13640064" y="7951584"/>
            <a:ext cx="3180372" cy="1582528"/>
            <a:chOff x="0" y="0"/>
            <a:chExt cx="1386049" cy="689687"/>
          </a:xfrm>
        </p:grpSpPr>
        <p:sp>
          <p:nvSpPr>
            <p:cNvPr id="20" name="Freeform 20"/>
            <p:cNvSpPr/>
            <p:nvPr/>
          </p:nvSpPr>
          <p:spPr>
            <a:xfrm>
              <a:off x="0" y="11044"/>
              <a:ext cx="1375907" cy="667599"/>
            </a:xfrm>
            <a:custGeom>
              <a:avLst/>
              <a:gdLst/>
              <a:ahLst/>
              <a:cxnLst/>
              <a:rect l="l" t="t" r="r" b="b"/>
              <a:pathLst>
                <a:path w="1375907" h="667599">
                  <a:moveTo>
                    <a:pt x="1369344" y="319625"/>
                  </a:moveTo>
                  <a:lnTo>
                    <a:pt x="996354" y="3131"/>
                  </a:lnTo>
                  <a:cubicBezTo>
                    <a:pt x="993341" y="574"/>
                    <a:pt x="989117" y="0"/>
                    <a:pt x="985531" y="1660"/>
                  </a:cubicBezTo>
                  <a:cubicBezTo>
                    <a:pt x="981945" y="3321"/>
                    <a:pt x="979649" y="6913"/>
                    <a:pt x="979649" y="10865"/>
                  </a:cubicBezTo>
                  <a:lnTo>
                    <a:pt x="979649" y="170247"/>
                  </a:lnTo>
                  <a:cubicBezTo>
                    <a:pt x="979649" y="182347"/>
                    <a:pt x="969841" y="192156"/>
                    <a:pt x="957741" y="192156"/>
                  </a:cubicBezTo>
                  <a:lnTo>
                    <a:pt x="21909" y="192156"/>
                  </a:lnTo>
                  <a:cubicBezTo>
                    <a:pt x="9809" y="192156"/>
                    <a:pt x="0" y="201965"/>
                    <a:pt x="0" y="214065"/>
                  </a:cubicBezTo>
                  <a:lnTo>
                    <a:pt x="0" y="453535"/>
                  </a:lnTo>
                  <a:cubicBezTo>
                    <a:pt x="0" y="459345"/>
                    <a:pt x="2308" y="464918"/>
                    <a:pt x="6417" y="469026"/>
                  </a:cubicBezTo>
                  <a:cubicBezTo>
                    <a:pt x="10526" y="473135"/>
                    <a:pt x="16098" y="475443"/>
                    <a:pt x="21909" y="475443"/>
                  </a:cubicBezTo>
                  <a:lnTo>
                    <a:pt x="957741" y="475443"/>
                  </a:lnTo>
                  <a:cubicBezTo>
                    <a:pt x="963551" y="475443"/>
                    <a:pt x="969124" y="477751"/>
                    <a:pt x="973233" y="481860"/>
                  </a:cubicBezTo>
                  <a:cubicBezTo>
                    <a:pt x="977341" y="485969"/>
                    <a:pt x="979649" y="491541"/>
                    <a:pt x="979649" y="497352"/>
                  </a:cubicBezTo>
                  <a:lnTo>
                    <a:pt x="979649" y="656735"/>
                  </a:lnTo>
                  <a:cubicBezTo>
                    <a:pt x="979649" y="660687"/>
                    <a:pt x="981945" y="664279"/>
                    <a:pt x="985531" y="665939"/>
                  </a:cubicBezTo>
                  <a:cubicBezTo>
                    <a:pt x="989117" y="667599"/>
                    <a:pt x="993341" y="667025"/>
                    <a:pt x="996354" y="664468"/>
                  </a:cubicBezTo>
                  <a:lnTo>
                    <a:pt x="1369344" y="347974"/>
                  </a:lnTo>
                  <a:cubicBezTo>
                    <a:pt x="1373507" y="344442"/>
                    <a:pt x="1375907" y="339259"/>
                    <a:pt x="1375907" y="333800"/>
                  </a:cubicBezTo>
                  <a:cubicBezTo>
                    <a:pt x="1375907" y="328340"/>
                    <a:pt x="1373507" y="323157"/>
                    <a:pt x="1369344" y="319625"/>
                  </a:cubicBezTo>
                  <a:close/>
                </a:path>
              </a:pathLst>
            </a:custGeom>
            <a:solidFill>
              <a:srgbClr val="87B4C9"/>
            </a:solidFill>
          </p:spPr>
          <p:txBody>
            <a:bodyPr/>
            <a:lstStyle/>
            <a:p>
              <a:endParaRPr lang="en-AU"/>
            </a:p>
          </p:txBody>
        </p:sp>
        <p:sp>
          <p:nvSpPr>
            <p:cNvPr id="21" name="TextBox 21"/>
            <p:cNvSpPr txBox="1"/>
            <p:nvPr/>
          </p:nvSpPr>
          <p:spPr>
            <a:xfrm>
              <a:off x="0" y="165100"/>
              <a:ext cx="1284449" cy="321387"/>
            </a:xfrm>
            <a:prstGeom prst="rect">
              <a:avLst/>
            </a:prstGeom>
          </p:spPr>
          <p:txBody>
            <a:bodyPr lIns="39218" tIns="39218" rIns="39218" bIns="39218" rtlCol="0" anchor="ctr"/>
            <a:lstStyle/>
            <a:p>
              <a:pPr algn="ctr">
                <a:lnSpc>
                  <a:spcPts val="2660"/>
                </a:lnSpc>
              </a:pPr>
              <a:endParaRPr/>
            </a:p>
          </p:txBody>
        </p:sp>
      </p:grpSp>
      <p:sp>
        <p:nvSpPr>
          <p:cNvPr id="22" name="TextBox 22"/>
          <p:cNvSpPr txBox="1"/>
          <p:nvPr/>
        </p:nvSpPr>
        <p:spPr>
          <a:xfrm>
            <a:off x="14038903" y="8377938"/>
            <a:ext cx="2781534" cy="500458"/>
          </a:xfrm>
          <a:prstGeom prst="rect">
            <a:avLst/>
          </a:prstGeom>
        </p:spPr>
        <p:txBody>
          <a:bodyPr lIns="0" tIns="0" rIns="0" bIns="0" rtlCol="0" anchor="t">
            <a:spAutoFit/>
          </a:bodyPr>
          <a:lstStyle/>
          <a:p>
            <a:pPr algn="ctr">
              <a:lnSpc>
                <a:spcPts val="4445"/>
              </a:lnSpc>
            </a:pPr>
            <a:r>
              <a:rPr lang="en-US" sz="2400" dirty="0">
                <a:solidFill>
                  <a:srgbClr val="FFFFFF"/>
                </a:solidFill>
                <a:latin typeface="Comic Sans MS" panose="030F0702030302020204" pitchFamily="66" charset="0"/>
              </a:rPr>
              <a:t>Dishonest TAILS</a:t>
            </a:r>
          </a:p>
        </p:txBody>
      </p:sp>
      <p:sp>
        <p:nvSpPr>
          <p:cNvPr id="23" name="Freeform 23"/>
          <p:cNvSpPr/>
          <p:nvPr/>
        </p:nvSpPr>
        <p:spPr>
          <a:xfrm>
            <a:off x="3666532" y="6620028"/>
            <a:ext cx="1203741" cy="3514572"/>
          </a:xfrm>
          <a:custGeom>
            <a:avLst/>
            <a:gdLst/>
            <a:ahLst/>
            <a:cxnLst/>
            <a:rect l="l" t="t" r="r" b="b"/>
            <a:pathLst>
              <a:path w="1203741" h="3514572">
                <a:moveTo>
                  <a:pt x="0" y="0"/>
                </a:moveTo>
                <a:lnTo>
                  <a:pt x="1203741" y="0"/>
                </a:lnTo>
                <a:lnTo>
                  <a:pt x="1203741" y="3514572"/>
                </a:lnTo>
                <a:lnTo>
                  <a:pt x="0" y="3514572"/>
                </a:lnTo>
                <a:lnTo>
                  <a:pt x="0" y="0"/>
                </a:lnTo>
                <a:close/>
              </a:path>
            </a:pathLst>
          </a:custGeom>
          <a:blipFill>
            <a:blip r:embed="rId11"/>
            <a:stretch>
              <a:fillRect/>
            </a:stretch>
          </a:blipFill>
        </p:spPr>
        <p:txBody>
          <a:bodyPr/>
          <a:lstStyle/>
          <a:p>
            <a:endParaRPr lang="en-AU"/>
          </a:p>
        </p:txBody>
      </p:sp>
      <p:grpSp>
        <p:nvGrpSpPr>
          <p:cNvPr id="24" name="Group 24"/>
          <p:cNvGrpSpPr/>
          <p:nvPr/>
        </p:nvGrpSpPr>
        <p:grpSpPr>
          <a:xfrm>
            <a:off x="587224" y="6614443"/>
            <a:ext cx="3140418" cy="1516747"/>
            <a:chOff x="0" y="0"/>
            <a:chExt cx="1427994" cy="689687"/>
          </a:xfrm>
        </p:grpSpPr>
        <p:sp>
          <p:nvSpPr>
            <p:cNvPr id="25" name="Freeform 25"/>
            <p:cNvSpPr/>
            <p:nvPr/>
          </p:nvSpPr>
          <p:spPr>
            <a:xfrm>
              <a:off x="0" y="12427"/>
              <a:ext cx="1416581" cy="664833"/>
            </a:xfrm>
            <a:custGeom>
              <a:avLst/>
              <a:gdLst/>
              <a:ahLst/>
              <a:cxnLst/>
              <a:rect l="l" t="t" r="r" b="b"/>
              <a:pathLst>
                <a:path w="1416581" h="664833">
                  <a:moveTo>
                    <a:pt x="1409197" y="316466"/>
                  </a:moveTo>
                  <a:lnTo>
                    <a:pt x="1040392" y="3523"/>
                  </a:lnTo>
                  <a:cubicBezTo>
                    <a:pt x="1037001" y="646"/>
                    <a:pt x="1032248" y="0"/>
                    <a:pt x="1028213" y="1869"/>
                  </a:cubicBezTo>
                  <a:cubicBezTo>
                    <a:pt x="1024177" y="3737"/>
                    <a:pt x="1021594" y="7779"/>
                    <a:pt x="1021594" y="12226"/>
                  </a:cubicBezTo>
                  <a:lnTo>
                    <a:pt x="1021594" y="166120"/>
                  </a:lnTo>
                  <a:cubicBezTo>
                    <a:pt x="1021594" y="179736"/>
                    <a:pt x="1010557" y="190773"/>
                    <a:pt x="996942" y="190773"/>
                  </a:cubicBezTo>
                  <a:lnTo>
                    <a:pt x="24653" y="190773"/>
                  </a:lnTo>
                  <a:cubicBezTo>
                    <a:pt x="11037" y="190773"/>
                    <a:pt x="0" y="201810"/>
                    <a:pt x="0" y="215426"/>
                  </a:cubicBezTo>
                  <a:lnTo>
                    <a:pt x="0" y="449408"/>
                  </a:lnTo>
                  <a:cubicBezTo>
                    <a:pt x="0" y="463023"/>
                    <a:pt x="11037" y="474060"/>
                    <a:pt x="24653" y="474060"/>
                  </a:cubicBezTo>
                  <a:lnTo>
                    <a:pt x="996942" y="474060"/>
                  </a:lnTo>
                  <a:cubicBezTo>
                    <a:pt x="1010557" y="474060"/>
                    <a:pt x="1021594" y="485098"/>
                    <a:pt x="1021594" y="498713"/>
                  </a:cubicBezTo>
                  <a:lnTo>
                    <a:pt x="1021594" y="652608"/>
                  </a:lnTo>
                  <a:cubicBezTo>
                    <a:pt x="1021594" y="657055"/>
                    <a:pt x="1024177" y="661097"/>
                    <a:pt x="1028213" y="662965"/>
                  </a:cubicBezTo>
                  <a:cubicBezTo>
                    <a:pt x="1032248" y="664833"/>
                    <a:pt x="1037001" y="664187"/>
                    <a:pt x="1040392" y="661310"/>
                  </a:cubicBezTo>
                  <a:lnTo>
                    <a:pt x="1409197" y="348367"/>
                  </a:lnTo>
                  <a:cubicBezTo>
                    <a:pt x="1413881" y="344392"/>
                    <a:pt x="1416581" y="338560"/>
                    <a:pt x="1416581" y="332417"/>
                  </a:cubicBezTo>
                  <a:cubicBezTo>
                    <a:pt x="1416581" y="326274"/>
                    <a:pt x="1413881" y="320441"/>
                    <a:pt x="1409197" y="316466"/>
                  </a:cubicBezTo>
                  <a:close/>
                </a:path>
              </a:pathLst>
            </a:custGeom>
            <a:solidFill>
              <a:srgbClr val="8CC5BF"/>
            </a:solidFill>
          </p:spPr>
          <p:txBody>
            <a:bodyPr/>
            <a:lstStyle/>
            <a:p>
              <a:endParaRPr lang="en-AU"/>
            </a:p>
          </p:txBody>
        </p:sp>
        <p:sp>
          <p:nvSpPr>
            <p:cNvPr id="26" name="TextBox 26"/>
            <p:cNvSpPr txBox="1"/>
            <p:nvPr/>
          </p:nvSpPr>
          <p:spPr>
            <a:xfrm>
              <a:off x="0" y="165100"/>
              <a:ext cx="1326394" cy="321387"/>
            </a:xfrm>
            <a:prstGeom prst="rect">
              <a:avLst/>
            </a:prstGeom>
          </p:spPr>
          <p:txBody>
            <a:bodyPr lIns="99770" tIns="99770" rIns="99770" bIns="99770" rtlCol="0" anchor="ctr"/>
            <a:lstStyle/>
            <a:p>
              <a:pPr algn="ctr">
                <a:lnSpc>
                  <a:spcPts val="2659"/>
                </a:lnSpc>
              </a:pPr>
              <a:endParaRPr/>
            </a:p>
          </p:txBody>
        </p:sp>
      </p:grpSp>
      <p:sp>
        <p:nvSpPr>
          <p:cNvPr id="27" name="TextBox 27"/>
          <p:cNvSpPr txBox="1"/>
          <p:nvPr/>
        </p:nvSpPr>
        <p:spPr>
          <a:xfrm>
            <a:off x="587225" y="7023512"/>
            <a:ext cx="2446778" cy="490840"/>
          </a:xfrm>
          <a:prstGeom prst="rect">
            <a:avLst/>
          </a:prstGeom>
        </p:spPr>
        <p:txBody>
          <a:bodyPr lIns="0" tIns="0" rIns="0" bIns="0" rtlCol="0" anchor="t">
            <a:spAutoFit/>
          </a:bodyPr>
          <a:lstStyle/>
          <a:p>
            <a:pPr algn="ctr">
              <a:lnSpc>
                <a:spcPts val="4260"/>
              </a:lnSpc>
            </a:pPr>
            <a:r>
              <a:rPr lang="en-US" sz="2400" dirty="0">
                <a:solidFill>
                  <a:srgbClr val="FFFFFF"/>
                </a:solidFill>
                <a:latin typeface="Comic Sans MS" panose="030F0702030302020204" pitchFamily="66" charset="0"/>
              </a:rPr>
              <a:t>Honest HEADS</a:t>
            </a:r>
          </a:p>
        </p:txBody>
      </p:sp>
      <p:sp>
        <p:nvSpPr>
          <p:cNvPr id="28" name="Freeform 28"/>
          <p:cNvSpPr/>
          <p:nvPr/>
        </p:nvSpPr>
        <p:spPr>
          <a:xfrm>
            <a:off x="7477657" y="6419265"/>
            <a:ext cx="2392361" cy="3701912"/>
          </a:xfrm>
          <a:custGeom>
            <a:avLst/>
            <a:gdLst/>
            <a:ahLst/>
            <a:cxnLst/>
            <a:rect l="l" t="t" r="r" b="b"/>
            <a:pathLst>
              <a:path w="2392361" h="3701912">
                <a:moveTo>
                  <a:pt x="0" y="0"/>
                </a:moveTo>
                <a:lnTo>
                  <a:pt x="2392360" y="0"/>
                </a:lnTo>
                <a:lnTo>
                  <a:pt x="2392360" y="3701912"/>
                </a:lnTo>
                <a:lnTo>
                  <a:pt x="0" y="3701912"/>
                </a:lnTo>
                <a:lnTo>
                  <a:pt x="0" y="0"/>
                </a:lnTo>
                <a:close/>
              </a:path>
            </a:pathLst>
          </a:custGeom>
          <a:blipFill>
            <a:blip r:embed="rId12"/>
            <a:stretch>
              <a:fillRect/>
            </a:stretch>
          </a:blipFill>
        </p:spPr>
        <p:txBody>
          <a:bodyPr/>
          <a:lstStyle/>
          <a:p>
            <a:endParaRPr lang="en-AU"/>
          </a:p>
        </p:txBody>
      </p:sp>
      <p:sp>
        <p:nvSpPr>
          <p:cNvPr id="29" name="TextBox 29"/>
          <p:cNvSpPr txBox="1"/>
          <p:nvPr/>
        </p:nvSpPr>
        <p:spPr>
          <a:xfrm>
            <a:off x="264895" y="4839484"/>
            <a:ext cx="17875818" cy="1513491"/>
          </a:xfrm>
          <a:prstGeom prst="rect">
            <a:avLst/>
          </a:prstGeom>
        </p:spPr>
        <p:txBody>
          <a:bodyPr lIns="0" tIns="0" rIns="0" bIns="0" rtlCol="0" anchor="t">
            <a:spAutoFit/>
          </a:bodyPr>
          <a:lstStyle/>
          <a:p>
            <a:pPr algn="ctr">
              <a:lnSpc>
                <a:spcPts val="5782"/>
              </a:lnSpc>
            </a:pPr>
            <a:r>
              <a:rPr lang="en-US" sz="4400" dirty="0">
                <a:solidFill>
                  <a:srgbClr val="12100B"/>
                </a:solidFill>
                <a:latin typeface="Comic Sans MS" panose="030F0702030302020204" pitchFamily="66" charset="0"/>
              </a:rPr>
              <a:t>Oliver </a:t>
            </a:r>
            <a:r>
              <a:rPr lang="en-US" sz="4400" dirty="0" err="1">
                <a:solidFill>
                  <a:srgbClr val="12100B"/>
                </a:solidFill>
                <a:latin typeface="Comic Sans MS" panose="030F0702030302020204" pitchFamily="66" charset="0"/>
              </a:rPr>
              <a:t>realised</a:t>
            </a:r>
            <a:r>
              <a:rPr lang="en-US" sz="4400" dirty="0">
                <a:solidFill>
                  <a:srgbClr val="12100B"/>
                </a:solidFill>
                <a:latin typeface="Comic Sans MS" panose="030F0702030302020204" pitchFamily="66" charset="0"/>
              </a:rPr>
              <a:t> he had taken his friends toy home after a play date. He returned it to them and </a:t>
            </a:r>
            <a:r>
              <a:rPr lang="en-US" sz="4400" dirty="0" err="1">
                <a:solidFill>
                  <a:srgbClr val="12100B"/>
                </a:solidFill>
                <a:latin typeface="Comic Sans MS" panose="030F0702030302020204" pitchFamily="66" charset="0"/>
              </a:rPr>
              <a:t>apologised</a:t>
            </a:r>
            <a:r>
              <a:rPr lang="en-US" sz="5507" dirty="0">
                <a:solidFill>
                  <a:srgbClr val="12100B"/>
                </a:solidFill>
                <a:latin typeface="Ciutadella 1"/>
              </a:rPr>
              <a:t>.</a:t>
            </a:r>
          </a:p>
        </p:txBody>
      </p:sp>
      <p:sp>
        <p:nvSpPr>
          <p:cNvPr id="30" name="TextBox 30"/>
          <p:cNvSpPr txBox="1"/>
          <p:nvPr/>
        </p:nvSpPr>
        <p:spPr>
          <a:xfrm>
            <a:off x="6680644" y="3954706"/>
            <a:ext cx="4596956" cy="820738"/>
          </a:xfrm>
          <a:prstGeom prst="rect">
            <a:avLst/>
          </a:prstGeom>
        </p:spPr>
        <p:txBody>
          <a:bodyPr wrap="square" lIns="0" tIns="0" rIns="0" bIns="0" rtlCol="0" anchor="t">
            <a:spAutoFit/>
          </a:bodyPr>
          <a:lstStyle/>
          <a:p>
            <a:pPr algn="ctr">
              <a:lnSpc>
                <a:spcPts val="6381"/>
              </a:lnSpc>
            </a:pPr>
            <a:r>
              <a:rPr lang="en-US" sz="6077" u="sng" dirty="0">
                <a:solidFill>
                  <a:srgbClr val="FF5D26"/>
                </a:solidFill>
                <a:latin typeface="Comic Sans MS" panose="030F0702030302020204" pitchFamily="66" charset="0"/>
              </a:rPr>
              <a:t>SCENARIO:</a:t>
            </a:r>
          </a:p>
        </p:txBody>
      </p:sp>
      <p:sp>
        <p:nvSpPr>
          <p:cNvPr id="31" name="TextBox 31"/>
          <p:cNvSpPr txBox="1"/>
          <p:nvPr/>
        </p:nvSpPr>
        <p:spPr>
          <a:xfrm>
            <a:off x="3138125" y="703993"/>
            <a:ext cx="11588921" cy="2165336"/>
          </a:xfrm>
          <a:prstGeom prst="rect">
            <a:avLst/>
          </a:prstGeom>
        </p:spPr>
        <p:txBody>
          <a:bodyPr lIns="0" tIns="0" rIns="0" bIns="0" rtlCol="0" anchor="t">
            <a:spAutoFit/>
          </a:bodyPr>
          <a:lstStyle/>
          <a:p>
            <a:pPr algn="ctr">
              <a:lnSpc>
                <a:spcPts val="19300"/>
              </a:lnSpc>
            </a:pPr>
            <a:r>
              <a:rPr lang="en-US" sz="9600" dirty="0">
                <a:solidFill>
                  <a:srgbClr val="FBB911"/>
                </a:solidFill>
                <a:latin typeface="Comic Sans MS" panose="030F0702030302020204" pitchFamily="66" charset="0"/>
              </a:rPr>
              <a:t>HEADS or TAILS?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609849" y="-3107124"/>
            <a:ext cx="12895047" cy="18461255"/>
            <a:chOff x="0" y="0"/>
            <a:chExt cx="10591800" cy="15163800"/>
          </a:xfrm>
        </p:grpSpPr>
        <p:sp>
          <p:nvSpPr>
            <p:cNvPr id="3" name="Freeform 3"/>
            <p:cNvSpPr/>
            <p:nvPr/>
          </p:nvSpPr>
          <p:spPr>
            <a:xfrm>
              <a:off x="0" y="0"/>
              <a:ext cx="10591800" cy="15163800"/>
            </a:xfrm>
            <a:custGeom>
              <a:avLst/>
              <a:gdLst/>
              <a:ahLst/>
              <a:cxnLst/>
              <a:rect l="l" t="t" r="r" b="b"/>
              <a:pathLst>
                <a:path w="10591800" h="15163800">
                  <a:moveTo>
                    <a:pt x="10591800" y="254000"/>
                  </a:moveTo>
                  <a:lnTo>
                    <a:pt x="10591800" y="14909800"/>
                  </a:lnTo>
                  <a:cubicBezTo>
                    <a:pt x="10591800" y="15050136"/>
                    <a:pt x="10478135" y="15163800"/>
                    <a:pt x="10337800" y="15163800"/>
                  </a:cubicBezTo>
                  <a:lnTo>
                    <a:pt x="254000" y="15163800"/>
                  </a:lnTo>
                  <a:cubicBezTo>
                    <a:pt x="113665" y="15163800"/>
                    <a:pt x="0" y="15050136"/>
                    <a:pt x="0" y="14909800"/>
                  </a:cubicBezTo>
                  <a:lnTo>
                    <a:pt x="0" y="254000"/>
                  </a:lnTo>
                  <a:cubicBezTo>
                    <a:pt x="0" y="113665"/>
                    <a:pt x="113665" y="0"/>
                    <a:pt x="254000" y="0"/>
                  </a:cubicBezTo>
                  <a:lnTo>
                    <a:pt x="10337800" y="0"/>
                  </a:lnTo>
                  <a:cubicBezTo>
                    <a:pt x="10478135" y="0"/>
                    <a:pt x="10591800" y="113665"/>
                    <a:pt x="10591800" y="254000"/>
                  </a:cubicBezTo>
                  <a:close/>
                </a:path>
              </a:pathLst>
            </a:custGeom>
            <a:blipFill>
              <a:blip r:embed="rId2"/>
              <a:stretch>
                <a:fillRect l="-207111" t="-62933" r="-158235" b="-122069"/>
              </a:stretch>
            </a:blipFill>
          </p:spPr>
          <p:txBody>
            <a:bodyPr/>
            <a:lstStyle/>
            <a:p>
              <a:endParaRPr lang="en-AU"/>
            </a:p>
          </p:txBody>
        </p:sp>
      </p:grpSp>
      <p:sp>
        <p:nvSpPr>
          <p:cNvPr id="4" name="Freeform 4"/>
          <p:cNvSpPr/>
          <p:nvPr/>
        </p:nvSpPr>
        <p:spPr>
          <a:xfrm>
            <a:off x="0"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367676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5639273"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8932586"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8" name="Freeform 8"/>
          <p:cNvSpPr/>
          <p:nvPr/>
        </p:nvSpPr>
        <p:spPr>
          <a:xfrm>
            <a:off x="11983291" y="-324020"/>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9"/>
          <p:cNvSpPr/>
          <p:nvPr/>
        </p:nvSpPr>
        <p:spPr>
          <a:xfrm>
            <a:off x="1542091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p:cNvSpPr/>
          <p:nvPr/>
        </p:nvSpPr>
        <p:spPr>
          <a:xfrm rot="-5400000">
            <a:off x="-1956391"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1" name="Freeform 11"/>
          <p:cNvSpPr/>
          <p:nvPr/>
        </p:nvSpPr>
        <p:spPr>
          <a:xfrm>
            <a:off x="0" y="3819642"/>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2" name="Freeform 12"/>
          <p:cNvSpPr/>
          <p:nvPr/>
        </p:nvSpPr>
        <p:spPr>
          <a:xfrm rot="-5400000">
            <a:off x="16331609"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3" name="Freeform 13"/>
          <p:cNvSpPr/>
          <p:nvPr/>
        </p:nvSpPr>
        <p:spPr>
          <a:xfrm>
            <a:off x="172040" y="6419265"/>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14" name="Group 14"/>
          <p:cNvGrpSpPr/>
          <p:nvPr/>
        </p:nvGrpSpPr>
        <p:grpSpPr>
          <a:xfrm>
            <a:off x="17264413" y="9258300"/>
            <a:ext cx="876300" cy="876300"/>
            <a:chOff x="0" y="0"/>
            <a:chExt cx="1168400" cy="1168400"/>
          </a:xfrm>
        </p:grpSpPr>
        <p:sp>
          <p:nvSpPr>
            <p:cNvPr id="15" name="Freeform 15"/>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6"/>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7" name="Freeform 17"/>
          <p:cNvSpPr/>
          <p:nvPr/>
        </p:nvSpPr>
        <p:spPr>
          <a:xfrm>
            <a:off x="958090" y="1008179"/>
            <a:ext cx="16459613" cy="2324920"/>
          </a:xfrm>
          <a:custGeom>
            <a:avLst/>
            <a:gdLst/>
            <a:ahLst/>
            <a:cxnLst/>
            <a:rect l="l" t="t" r="r" b="b"/>
            <a:pathLst>
              <a:path w="16459613" h="2324920">
                <a:moveTo>
                  <a:pt x="0" y="0"/>
                </a:moveTo>
                <a:lnTo>
                  <a:pt x="16459613" y="0"/>
                </a:lnTo>
                <a:lnTo>
                  <a:pt x="16459613" y="2324920"/>
                </a:lnTo>
                <a:lnTo>
                  <a:pt x="0" y="23249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8" name="Freeform 18"/>
          <p:cNvSpPr/>
          <p:nvPr/>
        </p:nvSpPr>
        <p:spPr>
          <a:xfrm>
            <a:off x="11983291" y="6620028"/>
            <a:ext cx="1656774" cy="3416028"/>
          </a:xfrm>
          <a:custGeom>
            <a:avLst/>
            <a:gdLst/>
            <a:ahLst/>
            <a:cxnLst/>
            <a:rect l="l" t="t" r="r" b="b"/>
            <a:pathLst>
              <a:path w="1656774" h="3416028">
                <a:moveTo>
                  <a:pt x="0" y="0"/>
                </a:moveTo>
                <a:lnTo>
                  <a:pt x="1656773" y="0"/>
                </a:lnTo>
                <a:lnTo>
                  <a:pt x="1656773" y="3416027"/>
                </a:lnTo>
                <a:lnTo>
                  <a:pt x="0" y="3416027"/>
                </a:lnTo>
                <a:lnTo>
                  <a:pt x="0" y="0"/>
                </a:lnTo>
                <a:close/>
              </a:path>
            </a:pathLst>
          </a:custGeom>
          <a:blipFill>
            <a:blip r:embed="rId10"/>
            <a:stretch>
              <a:fillRect/>
            </a:stretch>
          </a:blipFill>
        </p:spPr>
        <p:txBody>
          <a:bodyPr/>
          <a:lstStyle/>
          <a:p>
            <a:endParaRPr lang="en-AU"/>
          </a:p>
        </p:txBody>
      </p:sp>
      <p:grpSp>
        <p:nvGrpSpPr>
          <p:cNvPr id="19" name="Group 19"/>
          <p:cNvGrpSpPr/>
          <p:nvPr/>
        </p:nvGrpSpPr>
        <p:grpSpPr>
          <a:xfrm rot="-10800000">
            <a:off x="13640064" y="7951584"/>
            <a:ext cx="3180372" cy="1582528"/>
            <a:chOff x="0" y="0"/>
            <a:chExt cx="1386049" cy="689687"/>
          </a:xfrm>
        </p:grpSpPr>
        <p:sp>
          <p:nvSpPr>
            <p:cNvPr id="20" name="Freeform 20"/>
            <p:cNvSpPr/>
            <p:nvPr/>
          </p:nvSpPr>
          <p:spPr>
            <a:xfrm>
              <a:off x="0" y="11044"/>
              <a:ext cx="1375907" cy="667599"/>
            </a:xfrm>
            <a:custGeom>
              <a:avLst/>
              <a:gdLst/>
              <a:ahLst/>
              <a:cxnLst/>
              <a:rect l="l" t="t" r="r" b="b"/>
              <a:pathLst>
                <a:path w="1375907" h="667599">
                  <a:moveTo>
                    <a:pt x="1369344" y="319625"/>
                  </a:moveTo>
                  <a:lnTo>
                    <a:pt x="996354" y="3131"/>
                  </a:lnTo>
                  <a:cubicBezTo>
                    <a:pt x="993341" y="574"/>
                    <a:pt x="989117" y="0"/>
                    <a:pt x="985531" y="1660"/>
                  </a:cubicBezTo>
                  <a:cubicBezTo>
                    <a:pt x="981945" y="3321"/>
                    <a:pt x="979649" y="6913"/>
                    <a:pt x="979649" y="10865"/>
                  </a:cubicBezTo>
                  <a:lnTo>
                    <a:pt x="979649" y="170247"/>
                  </a:lnTo>
                  <a:cubicBezTo>
                    <a:pt x="979649" y="182347"/>
                    <a:pt x="969841" y="192156"/>
                    <a:pt x="957741" y="192156"/>
                  </a:cubicBezTo>
                  <a:lnTo>
                    <a:pt x="21909" y="192156"/>
                  </a:lnTo>
                  <a:cubicBezTo>
                    <a:pt x="9809" y="192156"/>
                    <a:pt x="0" y="201965"/>
                    <a:pt x="0" y="214065"/>
                  </a:cubicBezTo>
                  <a:lnTo>
                    <a:pt x="0" y="453535"/>
                  </a:lnTo>
                  <a:cubicBezTo>
                    <a:pt x="0" y="459345"/>
                    <a:pt x="2308" y="464918"/>
                    <a:pt x="6417" y="469026"/>
                  </a:cubicBezTo>
                  <a:cubicBezTo>
                    <a:pt x="10526" y="473135"/>
                    <a:pt x="16098" y="475443"/>
                    <a:pt x="21909" y="475443"/>
                  </a:cubicBezTo>
                  <a:lnTo>
                    <a:pt x="957741" y="475443"/>
                  </a:lnTo>
                  <a:cubicBezTo>
                    <a:pt x="963551" y="475443"/>
                    <a:pt x="969124" y="477751"/>
                    <a:pt x="973233" y="481860"/>
                  </a:cubicBezTo>
                  <a:cubicBezTo>
                    <a:pt x="977341" y="485969"/>
                    <a:pt x="979649" y="491541"/>
                    <a:pt x="979649" y="497352"/>
                  </a:cubicBezTo>
                  <a:lnTo>
                    <a:pt x="979649" y="656735"/>
                  </a:lnTo>
                  <a:cubicBezTo>
                    <a:pt x="979649" y="660687"/>
                    <a:pt x="981945" y="664279"/>
                    <a:pt x="985531" y="665939"/>
                  </a:cubicBezTo>
                  <a:cubicBezTo>
                    <a:pt x="989117" y="667599"/>
                    <a:pt x="993341" y="667025"/>
                    <a:pt x="996354" y="664468"/>
                  </a:cubicBezTo>
                  <a:lnTo>
                    <a:pt x="1369344" y="347974"/>
                  </a:lnTo>
                  <a:cubicBezTo>
                    <a:pt x="1373507" y="344442"/>
                    <a:pt x="1375907" y="339259"/>
                    <a:pt x="1375907" y="333800"/>
                  </a:cubicBezTo>
                  <a:cubicBezTo>
                    <a:pt x="1375907" y="328340"/>
                    <a:pt x="1373507" y="323157"/>
                    <a:pt x="1369344" y="319625"/>
                  </a:cubicBezTo>
                  <a:close/>
                </a:path>
              </a:pathLst>
            </a:custGeom>
            <a:solidFill>
              <a:srgbClr val="87B4C9"/>
            </a:solidFill>
          </p:spPr>
          <p:txBody>
            <a:bodyPr/>
            <a:lstStyle/>
            <a:p>
              <a:endParaRPr lang="en-AU"/>
            </a:p>
          </p:txBody>
        </p:sp>
        <p:sp>
          <p:nvSpPr>
            <p:cNvPr id="21" name="TextBox 21"/>
            <p:cNvSpPr txBox="1"/>
            <p:nvPr/>
          </p:nvSpPr>
          <p:spPr>
            <a:xfrm>
              <a:off x="0" y="165100"/>
              <a:ext cx="1284449" cy="321387"/>
            </a:xfrm>
            <a:prstGeom prst="rect">
              <a:avLst/>
            </a:prstGeom>
          </p:spPr>
          <p:txBody>
            <a:bodyPr lIns="39218" tIns="39218" rIns="39218" bIns="39218" rtlCol="0" anchor="ctr"/>
            <a:lstStyle/>
            <a:p>
              <a:pPr algn="ctr">
                <a:lnSpc>
                  <a:spcPts val="2660"/>
                </a:lnSpc>
              </a:pPr>
              <a:endParaRPr/>
            </a:p>
          </p:txBody>
        </p:sp>
      </p:grpSp>
      <p:sp>
        <p:nvSpPr>
          <p:cNvPr id="22" name="TextBox 22"/>
          <p:cNvSpPr txBox="1"/>
          <p:nvPr/>
        </p:nvSpPr>
        <p:spPr>
          <a:xfrm>
            <a:off x="14038903" y="8377938"/>
            <a:ext cx="2781534" cy="500458"/>
          </a:xfrm>
          <a:prstGeom prst="rect">
            <a:avLst/>
          </a:prstGeom>
        </p:spPr>
        <p:txBody>
          <a:bodyPr lIns="0" tIns="0" rIns="0" bIns="0" rtlCol="0" anchor="t">
            <a:spAutoFit/>
          </a:bodyPr>
          <a:lstStyle/>
          <a:p>
            <a:pPr algn="ctr">
              <a:lnSpc>
                <a:spcPts val="4445"/>
              </a:lnSpc>
            </a:pPr>
            <a:r>
              <a:rPr lang="en-US" sz="2400" dirty="0">
                <a:solidFill>
                  <a:srgbClr val="FFFFFF"/>
                </a:solidFill>
                <a:latin typeface="Comic Sans MS" panose="030F0702030302020204" pitchFamily="66" charset="0"/>
              </a:rPr>
              <a:t>Dishonest TAILS</a:t>
            </a:r>
          </a:p>
        </p:txBody>
      </p:sp>
      <p:sp>
        <p:nvSpPr>
          <p:cNvPr id="23" name="Freeform 23"/>
          <p:cNvSpPr/>
          <p:nvPr/>
        </p:nvSpPr>
        <p:spPr>
          <a:xfrm>
            <a:off x="3666532" y="6620028"/>
            <a:ext cx="1203741" cy="3514572"/>
          </a:xfrm>
          <a:custGeom>
            <a:avLst/>
            <a:gdLst/>
            <a:ahLst/>
            <a:cxnLst/>
            <a:rect l="l" t="t" r="r" b="b"/>
            <a:pathLst>
              <a:path w="1203741" h="3514572">
                <a:moveTo>
                  <a:pt x="0" y="0"/>
                </a:moveTo>
                <a:lnTo>
                  <a:pt x="1203741" y="0"/>
                </a:lnTo>
                <a:lnTo>
                  <a:pt x="1203741" y="3514572"/>
                </a:lnTo>
                <a:lnTo>
                  <a:pt x="0" y="3514572"/>
                </a:lnTo>
                <a:lnTo>
                  <a:pt x="0" y="0"/>
                </a:lnTo>
                <a:close/>
              </a:path>
            </a:pathLst>
          </a:custGeom>
          <a:blipFill>
            <a:blip r:embed="rId11"/>
            <a:stretch>
              <a:fillRect/>
            </a:stretch>
          </a:blipFill>
        </p:spPr>
        <p:txBody>
          <a:bodyPr/>
          <a:lstStyle/>
          <a:p>
            <a:endParaRPr lang="en-AU"/>
          </a:p>
        </p:txBody>
      </p:sp>
      <p:grpSp>
        <p:nvGrpSpPr>
          <p:cNvPr id="24" name="Group 24"/>
          <p:cNvGrpSpPr/>
          <p:nvPr/>
        </p:nvGrpSpPr>
        <p:grpSpPr>
          <a:xfrm>
            <a:off x="349759" y="6620028"/>
            <a:ext cx="3140418" cy="1516747"/>
            <a:chOff x="0" y="0"/>
            <a:chExt cx="1427994" cy="689687"/>
          </a:xfrm>
        </p:grpSpPr>
        <p:sp>
          <p:nvSpPr>
            <p:cNvPr id="25" name="Freeform 25"/>
            <p:cNvSpPr/>
            <p:nvPr/>
          </p:nvSpPr>
          <p:spPr>
            <a:xfrm>
              <a:off x="0" y="12427"/>
              <a:ext cx="1416581" cy="664833"/>
            </a:xfrm>
            <a:custGeom>
              <a:avLst/>
              <a:gdLst/>
              <a:ahLst/>
              <a:cxnLst/>
              <a:rect l="l" t="t" r="r" b="b"/>
              <a:pathLst>
                <a:path w="1416581" h="664833">
                  <a:moveTo>
                    <a:pt x="1409197" y="316466"/>
                  </a:moveTo>
                  <a:lnTo>
                    <a:pt x="1040392" y="3523"/>
                  </a:lnTo>
                  <a:cubicBezTo>
                    <a:pt x="1037001" y="646"/>
                    <a:pt x="1032248" y="0"/>
                    <a:pt x="1028213" y="1869"/>
                  </a:cubicBezTo>
                  <a:cubicBezTo>
                    <a:pt x="1024177" y="3737"/>
                    <a:pt x="1021594" y="7779"/>
                    <a:pt x="1021594" y="12226"/>
                  </a:cubicBezTo>
                  <a:lnTo>
                    <a:pt x="1021594" y="166120"/>
                  </a:lnTo>
                  <a:cubicBezTo>
                    <a:pt x="1021594" y="179736"/>
                    <a:pt x="1010557" y="190773"/>
                    <a:pt x="996942" y="190773"/>
                  </a:cubicBezTo>
                  <a:lnTo>
                    <a:pt x="24653" y="190773"/>
                  </a:lnTo>
                  <a:cubicBezTo>
                    <a:pt x="11037" y="190773"/>
                    <a:pt x="0" y="201810"/>
                    <a:pt x="0" y="215426"/>
                  </a:cubicBezTo>
                  <a:lnTo>
                    <a:pt x="0" y="449408"/>
                  </a:lnTo>
                  <a:cubicBezTo>
                    <a:pt x="0" y="463023"/>
                    <a:pt x="11037" y="474060"/>
                    <a:pt x="24653" y="474060"/>
                  </a:cubicBezTo>
                  <a:lnTo>
                    <a:pt x="996942" y="474060"/>
                  </a:lnTo>
                  <a:cubicBezTo>
                    <a:pt x="1010557" y="474060"/>
                    <a:pt x="1021594" y="485098"/>
                    <a:pt x="1021594" y="498713"/>
                  </a:cubicBezTo>
                  <a:lnTo>
                    <a:pt x="1021594" y="652608"/>
                  </a:lnTo>
                  <a:cubicBezTo>
                    <a:pt x="1021594" y="657055"/>
                    <a:pt x="1024177" y="661097"/>
                    <a:pt x="1028213" y="662965"/>
                  </a:cubicBezTo>
                  <a:cubicBezTo>
                    <a:pt x="1032248" y="664833"/>
                    <a:pt x="1037001" y="664187"/>
                    <a:pt x="1040392" y="661310"/>
                  </a:cubicBezTo>
                  <a:lnTo>
                    <a:pt x="1409197" y="348367"/>
                  </a:lnTo>
                  <a:cubicBezTo>
                    <a:pt x="1413881" y="344392"/>
                    <a:pt x="1416581" y="338560"/>
                    <a:pt x="1416581" y="332417"/>
                  </a:cubicBezTo>
                  <a:cubicBezTo>
                    <a:pt x="1416581" y="326274"/>
                    <a:pt x="1413881" y="320441"/>
                    <a:pt x="1409197" y="316466"/>
                  </a:cubicBezTo>
                  <a:close/>
                </a:path>
              </a:pathLst>
            </a:custGeom>
            <a:solidFill>
              <a:srgbClr val="8CC5BF"/>
            </a:solidFill>
          </p:spPr>
          <p:txBody>
            <a:bodyPr/>
            <a:lstStyle/>
            <a:p>
              <a:endParaRPr lang="en-AU"/>
            </a:p>
          </p:txBody>
        </p:sp>
        <p:sp>
          <p:nvSpPr>
            <p:cNvPr id="26" name="TextBox 26"/>
            <p:cNvSpPr txBox="1"/>
            <p:nvPr/>
          </p:nvSpPr>
          <p:spPr>
            <a:xfrm>
              <a:off x="0" y="165100"/>
              <a:ext cx="1326394" cy="321387"/>
            </a:xfrm>
            <a:prstGeom prst="rect">
              <a:avLst/>
            </a:prstGeom>
          </p:spPr>
          <p:txBody>
            <a:bodyPr lIns="99770" tIns="99770" rIns="99770" bIns="99770" rtlCol="0" anchor="ctr"/>
            <a:lstStyle/>
            <a:p>
              <a:pPr algn="ctr">
                <a:lnSpc>
                  <a:spcPts val="2659"/>
                </a:lnSpc>
              </a:pPr>
              <a:endParaRPr/>
            </a:p>
          </p:txBody>
        </p:sp>
      </p:grpSp>
      <p:sp>
        <p:nvSpPr>
          <p:cNvPr id="27" name="TextBox 27"/>
          <p:cNvSpPr txBox="1"/>
          <p:nvPr/>
        </p:nvSpPr>
        <p:spPr>
          <a:xfrm>
            <a:off x="587225" y="7023512"/>
            <a:ext cx="2446778" cy="490840"/>
          </a:xfrm>
          <a:prstGeom prst="rect">
            <a:avLst/>
          </a:prstGeom>
        </p:spPr>
        <p:txBody>
          <a:bodyPr lIns="0" tIns="0" rIns="0" bIns="0" rtlCol="0" anchor="t">
            <a:spAutoFit/>
          </a:bodyPr>
          <a:lstStyle/>
          <a:p>
            <a:pPr algn="ctr">
              <a:lnSpc>
                <a:spcPts val="4260"/>
              </a:lnSpc>
            </a:pPr>
            <a:r>
              <a:rPr lang="en-US" sz="2400" dirty="0">
                <a:solidFill>
                  <a:srgbClr val="FFFFFF"/>
                </a:solidFill>
                <a:latin typeface="Comic Sans MS" panose="030F0702030302020204" pitchFamily="66" charset="0"/>
              </a:rPr>
              <a:t>Honest HEADS</a:t>
            </a:r>
          </a:p>
        </p:txBody>
      </p:sp>
      <p:sp>
        <p:nvSpPr>
          <p:cNvPr id="28" name="Freeform 28"/>
          <p:cNvSpPr/>
          <p:nvPr/>
        </p:nvSpPr>
        <p:spPr>
          <a:xfrm>
            <a:off x="7477657" y="6624238"/>
            <a:ext cx="2644159" cy="3411818"/>
          </a:xfrm>
          <a:custGeom>
            <a:avLst/>
            <a:gdLst/>
            <a:ahLst/>
            <a:cxnLst/>
            <a:rect l="l" t="t" r="r" b="b"/>
            <a:pathLst>
              <a:path w="2644159" h="3411818">
                <a:moveTo>
                  <a:pt x="0" y="0"/>
                </a:moveTo>
                <a:lnTo>
                  <a:pt x="2644158" y="0"/>
                </a:lnTo>
                <a:lnTo>
                  <a:pt x="2644158" y="3411817"/>
                </a:lnTo>
                <a:lnTo>
                  <a:pt x="0" y="3411817"/>
                </a:lnTo>
                <a:lnTo>
                  <a:pt x="0" y="0"/>
                </a:lnTo>
                <a:close/>
              </a:path>
            </a:pathLst>
          </a:custGeom>
          <a:blipFill>
            <a:blip r:embed="rId12"/>
            <a:stretch>
              <a:fillRect/>
            </a:stretch>
          </a:blipFill>
        </p:spPr>
        <p:txBody>
          <a:bodyPr/>
          <a:lstStyle/>
          <a:p>
            <a:endParaRPr lang="en-AU"/>
          </a:p>
        </p:txBody>
      </p:sp>
      <p:sp>
        <p:nvSpPr>
          <p:cNvPr id="29" name="TextBox 29"/>
          <p:cNvSpPr txBox="1"/>
          <p:nvPr/>
        </p:nvSpPr>
        <p:spPr>
          <a:xfrm>
            <a:off x="249987" y="4860355"/>
            <a:ext cx="17875818" cy="1513491"/>
          </a:xfrm>
          <a:prstGeom prst="rect">
            <a:avLst/>
          </a:prstGeom>
        </p:spPr>
        <p:txBody>
          <a:bodyPr lIns="0" tIns="0" rIns="0" bIns="0" rtlCol="0" anchor="t">
            <a:spAutoFit/>
          </a:bodyPr>
          <a:lstStyle/>
          <a:p>
            <a:pPr algn="ctr">
              <a:lnSpc>
                <a:spcPts val="5782"/>
              </a:lnSpc>
            </a:pPr>
            <a:r>
              <a:rPr lang="en-US" sz="4400" dirty="0">
                <a:solidFill>
                  <a:srgbClr val="12100B"/>
                </a:solidFill>
                <a:latin typeface="Comic Sans MS" panose="030F0702030302020204" pitchFamily="66" charset="0"/>
              </a:rPr>
              <a:t>Isobel broke her cousins </a:t>
            </a:r>
            <a:r>
              <a:rPr lang="en-US" sz="4400" dirty="0" err="1">
                <a:solidFill>
                  <a:srgbClr val="12100B"/>
                </a:solidFill>
                <a:latin typeface="Comic Sans MS" panose="030F0702030302020204" pitchFamily="66" charset="0"/>
              </a:rPr>
              <a:t>favourite</a:t>
            </a:r>
            <a:r>
              <a:rPr lang="en-US" sz="4400" dirty="0">
                <a:solidFill>
                  <a:srgbClr val="12100B"/>
                </a:solidFill>
                <a:latin typeface="Comic Sans MS" panose="030F0702030302020204" pitchFamily="66" charset="0"/>
              </a:rPr>
              <a:t> toy accidentally. She told her cousin that it was her and she </a:t>
            </a:r>
            <a:r>
              <a:rPr lang="en-US" sz="4400" dirty="0" err="1">
                <a:solidFill>
                  <a:srgbClr val="12100B"/>
                </a:solidFill>
                <a:latin typeface="Comic Sans MS" panose="030F0702030302020204" pitchFamily="66" charset="0"/>
              </a:rPr>
              <a:t>apologised</a:t>
            </a:r>
            <a:r>
              <a:rPr lang="en-US" sz="5507" dirty="0">
                <a:solidFill>
                  <a:srgbClr val="12100B"/>
                </a:solidFill>
                <a:latin typeface="Ciutadella 1"/>
              </a:rPr>
              <a:t>.</a:t>
            </a:r>
          </a:p>
        </p:txBody>
      </p:sp>
      <p:sp>
        <p:nvSpPr>
          <p:cNvPr id="30" name="TextBox 30"/>
          <p:cNvSpPr txBox="1"/>
          <p:nvPr/>
        </p:nvSpPr>
        <p:spPr>
          <a:xfrm>
            <a:off x="6680644" y="3954706"/>
            <a:ext cx="5302647" cy="820738"/>
          </a:xfrm>
          <a:prstGeom prst="rect">
            <a:avLst/>
          </a:prstGeom>
        </p:spPr>
        <p:txBody>
          <a:bodyPr wrap="square" lIns="0" tIns="0" rIns="0" bIns="0" rtlCol="0" anchor="t">
            <a:spAutoFit/>
          </a:bodyPr>
          <a:lstStyle/>
          <a:p>
            <a:pPr algn="ctr">
              <a:lnSpc>
                <a:spcPts val="6381"/>
              </a:lnSpc>
            </a:pPr>
            <a:r>
              <a:rPr lang="en-US" sz="6077" u="sng" dirty="0">
                <a:solidFill>
                  <a:srgbClr val="FF5D26"/>
                </a:solidFill>
                <a:latin typeface="Comic Sans MS" panose="030F0702030302020204" pitchFamily="66" charset="0"/>
              </a:rPr>
              <a:t>SCENARIO:</a:t>
            </a:r>
          </a:p>
        </p:txBody>
      </p:sp>
      <p:sp>
        <p:nvSpPr>
          <p:cNvPr id="31" name="TextBox 31"/>
          <p:cNvSpPr txBox="1"/>
          <p:nvPr/>
        </p:nvSpPr>
        <p:spPr>
          <a:xfrm>
            <a:off x="3138125" y="703993"/>
            <a:ext cx="11588921" cy="2165336"/>
          </a:xfrm>
          <a:prstGeom prst="rect">
            <a:avLst/>
          </a:prstGeom>
        </p:spPr>
        <p:txBody>
          <a:bodyPr lIns="0" tIns="0" rIns="0" bIns="0" rtlCol="0" anchor="t">
            <a:spAutoFit/>
          </a:bodyPr>
          <a:lstStyle/>
          <a:p>
            <a:pPr algn="ctr">
              <a:lnSpc>
                <a:spcPts val="19300"/>
              </a:lnSpc>
            </a:pPr>
            <a:r>
              <a:rPr lang="en-US" sz="9600" dirty="0">
                <a:solidFill>
                  <a:srgbClr val="FBB911"/>
                </a:solidFill>
                <a:latin typeface="Comic Sans MS" panose="030F0702030302020204" pitchFamily="66" charset="0"/>
              </a:rPr>
              <a:t>HEADS or TAILS?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67769" y="-2078919"/>
            <a:ext cx="26123480" cy="18247054"/>
            <a:chOff x="0" y="0"/>
            <a:chExt cx="15163800" cy="10591800"/>
          </a:xfrm>
        </p:grpSpPr>
        <p:sp>
          <p:nvSpPr>
            <p:cNvPr id="3" name="Freeform 3"/>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96946" t="-69006" r="-90637" b="-191998"/>
              </a:stretch>
            </a:blipFill>
          </p:spPr>
          <p:txBody>
            <a:bodyPr/>
            <a:lstStyle/>
            <a:p>
              <a:endParaRPr lang="en-AU"/>
            </a:p>
          </p:txBody>
        </p:sp>
      </p:grpSp>
      <p:sp>
        <p:nvSpPr>
          <p:cNvPr id="4" name="Freeform 4"/>
          <p:cNvSpPr/>
          <p:nvPr/>
        </p:nvSpPr>
        <p:spPr>
          <a:xfrm rot="-10800000">
            <a:off x="8951247" y="2494082"/>
            <a:ext cx="9693336" cy="5298835"/>
          </a:xfrm>
          <a:custGeom>
            <a:avLst/>
            <a:gdLst/>
            <a:ahLst/>
            <a:cxnLst/>
            <a:rect l="l" t="t" r="r" b="b"/>
            <a:pathLst>
              <a:path w="9693336" h="5298835">
                <a:moveTo>
                  <a:pt x="0" y="0"/>
                </a:moveTo>
                <a:lnTo>
                  <a:pt x="9693336" y="0"/>
                </a:lnTo>
                <a:lnTo>
                  <a:pt x="9693336" y="5298836"/>
                </a:lnTo>
                <a:lnTo>
                  <a:pt x="0" y="5298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rot="-10800000">
            <a:off x="0" y="2494082"/>
            <a:ext cx="9693336" cy="5298835"/>
          </a:xfrm>
          <a:custGeom>
            <a:avLst/>
            <a:gdLst/>
            <a:ahLst/>
            <a:cxnLst/>
            <a:rect l="l" t="t" r="r" b="b"/>
            <a:pathLst>
              <a:path w="9693336" h="5298835">
                <a:moveTo>
                  <a:pt x="0" y="0"/>
                </a:moveTo>
                <a:lnTo>
                  <a:pt x="9693336" y="0"/>
                </a:lnTo>
                <a:lnTo>
                  <a:pt x="9693336" y="5298836"/>
                </a:lnTo>
                <a:lnTo>
                  <a:pt x="0" y="5298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6" name="Group 6"/>
          <p:cNvGrpSpPr/>
          <p:nvPr/>
        </p:nvGrpSpPr>
        <p:grpSpPr>
          <a:xfrm rot="-6617013">
            <a:off x="16860817" y="8949886"/>
            <a:ext cx="3567534" cy="312159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AU"/>
            </a:p>
          </p:txBody>
        </p:sp>
        <p:sp>
          <p:nvSpPr>
            <p:cNvPr id="8" name="TextBox 8"/>
            <p:cNvSpPr txBox="1"/>
            <p:nvPr/>
          </p:nvSpPr>
          <p:spPr>
            <a:xfrm>
              <a:off x="127000" y="292100"/>
              <a:ext cx="558800"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264413" y="9258300"/>
            <a:ext cx="876300" cy="876300"/>
            <a:chOff x="0" y="0"/>
            <a:chExt cx="1168400" cy="1168400"/>
          </a:xfrm>
        </p:grpSpPr>
        <p:sp>
          <p:nvSpPr>
            <p:cNvPr id="10" name="Freeform 10"/>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2" name="Freeform 12"/>
          <p:cNvSpPr/>
          <p:nvPr/>
        </p:nvSpPr>
        <p:spPr>
          <a:xfrm flipH="1">
            <a:off x="303196" y="199240"/>
            <a:ext cx="7630641" cy="9888519"/>
          </a:xfrm>
          <a:custGeom>
            <a:avLst/>
            <a:gdLst/>
            <a:ahLst/>
            <a:cxnLst/>
            <a:rect l="l" t="t" r="r" b="b"/>
            <a:pathLst>
              <a:path w="7630641" h="9888519">
                <a:moveTo>
                  <a:pt x="7630640" y="0"/>
                </a:moveTo>
                <a:lnTo>
                  <a:pt x="0" y="0"/>
                </a:lnTo>
                <a:lnTo>
                  <a:pt x="0" y="9888520"/>
                </a:lnTo>
                <a:lnTo>
                  <a:pt x="7630640" y="9888520"/>
                </a:lnTo>
                <a:lnTo>
                  <a:pt x="7630640" y="0"/>
                </a:lnTo>
                <a:close/>
              </a:path>
            </a:pathLst>
          </a:custGeom>
          <a:blipFill>
            <a:blip r:embed="rId8"/>
            <a:stretch>
              <a:fillRect/>
            </a:stretch>
          </a:blipFill>
        </p:spPr>
        <p:txBody>
          <a:bodyPr/>
          <a:lstStyle/>
          <a:p>
            <a:endParaRPr lang="en-AU"/>
          </a:p>
        </p:txBody>
      </p:sp>
      <p:sp>
        <p:nvSpPr>
          <p:cNvPr id="13" name="TextBox 13"/>
          <p:cNvSpPr txBox="1"/>
          <p:nvPr/>
        </p:nvSpPr>
        <p:spPr>
          <a:xfrm>
            <a:off x="7425713" y="3148291"/>
            <a:ext cx="10070786" cy="3230308"/>
          </a:xfrm>
          <a:prstGeom prst="rect">
            <a:avLst/>
          </a:prstGeom>
        </p:spPr>
        <p:txBody>
          <a:bodyPr lIns="0" tIns="0" rIns="0" bIns="0" rtlCol="0" anchor="t">
            <a:spAutoFit/>
          </a:bodyPr>
          <a:lstStyle/>
          <a:p>
            <a:pPr algn="ctr">
              <a:lnSpc>
                <a:spcPts val="28798"/>
              </a:lnSpc>
            </a:pPr>
            <a:r>
              <a:rPr lang="en-US" sz="14300" dirty="0">
                <a:solidFill>
                  <a:srgbClr val="FF5D26"/>
                </a:solidFill>
                <a:latin typeface="Comic Sans MS" panose="030F0702030302020204" pitchFamily="66" charset="0"/>
              </a:rPr>
              <a:t>Warm 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609849" y="-3107124"/>
            <a:ext cx="12895047" cy="18461255"/>
            <a:chOff x="0" y="0"/>
            <a:chExt cx="10591800" cy="15163800"/>
          </a:xfrm>
        </p:grpSpPr>
        <p:sp>
          <p:nvSpPr>
            <p:cNvPr id="3" name="Freeform 3"/>
            <p:cNvSpPr/>
            <p:nvPr/>
          </p:nvSpPr>
          <p:spPr>
            <a:xfrm>
              <a:off x="0" y="0"/>
              <a:ext cx="10591800" cy="15163800"/>
            </a:xfrm>
            <a:custGeom>
              <a:avLst/>
              <a:gdLst/>
              <a:ahLst/>
              <a:cxnLst/>
              <a:rect l="l" t="t" r="r" b="b"/>
              <a:pathLst>
                <a:path w="10591800" h="15163800">
                  <a:moveTo>
                    <a:pt x="10591800" y="254000"/>
                  </a:moveTo>
                  <a:lnTo>
                    <a:pt x="10591800" y="14909800"/>
                  </a:lnTo>
                  <a:cubicBezTo>
                    <a:pt x="10591800" y="15050136"/>
                    <a:pt x="10478135" y="15163800"/>
                    <a:pt x="10337800" y="15163800"/>
                  </a:cubicBezTo>
                  <a:lnTo>
                    <a:pt x="254000" y="15163800"/>
                  </a:lnTo>
                  <a:cubicBezTo>
                    <a:pt x="113665" y="15163800"/>
                    <a:pt x="0" y="15050136"/>
                    <a:pt x="0" y="14909800"/>
                  </a:cubicBezTo>
                  <a:lnTo>
                    <a:pt x="0" y="254000"/>
                  </a:lnTo>
                  <a:cubicBezTo>
                    <a:pt x="0" y="113665"/>
                    <a:pt x="113665" y="0"/>
                    <a:pt x="254000" y="0"/>
                  </a:cubicBezTo>
                  <a:lnTo>
                    <a:pt x="10337800" y="0"/>
                  </a:lnTo>
                  <a:cubicBezTo>
                    <a:pt x="10478135" y="0"/>
                    <a:pt x="10591800" y="113665"/>
                    <a:pt x="10591800" y="254000"/>
                  </a:cubicBezTo>
                  <a:close/>
                </a:path>
              </a:pathLst>
            </a:custGeom>
            <a:blipFill>
              <a:blip r:embed="rId2"/>
              <a:stretch>
                <a:fillRect l="-207111" t="-62933" r="-158235" b="-122069"/>
              </a:stretch>
            </a:blipFill>
          </p:spPr>
          <p:txBody>
            <a:bodyPr/>
            <a:lstStyle/>
            <a:p>
              <a:endParaRPr lang="en-AU"/>
            </a:p>
          </p:txBody>
        </p:sp>
      </p:grpSp>
      <p:sp>
        <p:nvSpPr>
          <p:cNvPr id="4" name="Freeform 4"/>
          <p:cNvSpPr/>
          <p:nvPr/>
        </p:nvSpPr>
        <p:spPr>
          <a:xfrm>
            <a:off x="0"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367676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5639273"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8932586"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8" name="Freeform 8"/>
          <p:cNvSpPr/>
          <p:nvPr/>
        </p:nvSpPr>
        <p:spPr>
          <a:xfrm>
            <a:off x="11983291" y="-324020"/>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9"/>
          <p:cNvSpPr/>
          <p:nvPr/>
        </p:nvSpPr>
        <p:spPr>
          <a:xfrm>
            <a:off x="1542091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p:cNvSpPr/>
          <p:nvPr/>
        </p:nvSpPr>
        <p:spPr>
          <a:xfrm rot="-5400000">
            <a:off x="-1956391"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1" name="Freeform 11"/>
          <p:cNvSpPr/>
          <p:nvPr/>
        </p:nvSpPr>
        <p:spPr>
          <a:xfrm>
            <a:off x="0" y="3819642"/>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2" name="Freeform 12"/>
          <p:cNvSpPr/>
          <p:nvPr/>
        </p:nvSpPr>
        <p:spPr>
          <a:xfrm rot="-5400000">
            <a:off x="16331609"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3" name="Freeform 13"/>
          <p:cNvSpPr/>
          <p:nvPr/>
        </p:nvSpPr>
        <p:spPr>
          <a:xfrm>
            <a:off x="172040" y="6419265"/>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14" name="Group 14"/>
          <p:cNvGrpSpPr/>
          <p:nvPr/>
        </p:nvGrpSpPr>
        <p:grpSpPr>
          <a:xfrm>
            <a:off x="17264413" y="9258300"/>
            <a:ext cx="876300" cy="876300"/>
            <a:chOff x="0" y="0"/>
            <a:chExt cx="1168400" cy="1168400"/>
          </a:xfrm>
        </p:grpSpPr>
        <p:sp>
          <p:nvSpPr>
            <p:cNvPr id="15" name="Freeform 15"/>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6"/>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7" name="Freeform 17"/>
          <p:cNvSpPr/>
          <p:nvPr/>
        </p:nvSpPr>
        <p:spPr>
          <a:xfrm>
            <a:off x="958090" y="1008179"/>
            <a:ext cx="16459613" cy="2324920"/>
          </a:xfrm>
          <a:custGeom>
            <a:avLst/>
            <a:gdLst/>
            <a:ahLst/>
            <a:cxnLst/>
            <a:rect l="l" t="t" r="r" b="b"/>
            <a:pathLst>
              <a:path w="16459613" h="2324920">
                <a:moveTo>
                  <a:pt x="0" y="0"/>
                </a:moveTo>
                <a:lnTo>
                  <a:pt x="16459613" y="0"/>
                </a:lnTo>
                <a:lnTo>
                  <a:pt x="16459613" y="2324920"/>
                </a:lnTo>
                <a:lnTo>
                  <a:pt x="0" y="23249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8" name="Freeform 18"/>
          <p:cNvSpPr/>
          <p:nvPr/>
        </p:nvSpPr>
        <p:spPr>
          <a:xfrm>
            <a:off x="11983291" y="6620028"/>
            <a:ext cx="1656774" cy="3416028"/>
          </a:xfrm>
          <a:custGeom>
            <a:avLst/>
            <a:gdLst/>
            <a:ahLst/>
            <a:cxnLst/>
            <a:rect l="l" t="t" r="r" b="b"/>
            <a:pathLst>
              <a:path w="1656774" h="3416028">
                <a:moveTo>
                  <a:pt x="0" y="0"/>
                </a:moveTo>
                <a:lnTo>
                  <a:pt x="1656773" y="0"/>
                </a:lnTo>
                <a:lnTo>
                  <a:pt x="1656773" y="3416027"/>
                </a:lnTo>
                <a:lnTo>
                  <a:pt x="0" y="3416027"/>
                </a:lnTo>
                <a:lnTo>
                  <a:pt x="0" y="0"/>
                </a:lnTo>
                <a:close/>
              </a:path>
            </a:pathLst>
          </a:custGeom>
          <a:blipFill>
            <a:blip r:embed="rId10"/>
            <a:stretch>
              <a:fillRect/>
            </a:stretch>
          </a:blipFill>
        </p:spPr>
        <p:txBody>
          <a:bodyPr/>
          <a:lstStyle/>
          <a:p>
            <a:endParaRPr lang="en-AU"/>
          </a:p>
        </p:txBody>
      </p:sp>
      <p:grpSp>
        <p:nvGrpSpPr>
          <p:cNvPr id="19" name="Group 19"/>
          <p:cNvGrpSpPr/>
          <p:nvPr/>
        </p:nvGrpSpPr>
        <p:grpSpPr>
          <a:xfrm rot="-10800000">
            <a:off x="13640064" y="7951584"/>
            <a:ext cx="3180372" cy="1582528"/>
            <a:chOff x="0" y="0"/>
            <a:chExt cx="1386049" cy="689687"/>
          </a:xfrm>
        </p:grpSpPr>
        <p:sp>
          <p:nvSpPr>
            <p:cNvPr id="20" name="Freeform 20"/>
            <p:cNvSpPr/>
            <p:nvPr/>
          </p:nvSpPr>
          <p:spPr>
            <a:xfrm>
              <a:off x="0" y="11044"/>
              <a:ext cx="1375907" cy="667599"/>
            </a:xfrm>
            <a:custGeom>
              <a:avLst/>
              <a:gdLst/>
              <a:ahLst/>
              <a:cxnLst/>
              <a:rect l="l" t="t" r="r" b="b"/>
              <a:pathLst>
                <a:path w="1375907" h="667599">
                  <a:moveTo>
                    <a:pt x="1369344" y="319625"/>
                  </a:moveTo>
                  <a:lnTo>
                    <a:pt x="996354" y="3131"/>
                  </a:lnTo>
                  <a:cubicBezTo>
                    <a:pt x="993341" y="574"/>
                    <a:pt x="989117" y="0"/>
                    <a:pt x="985531" y="1660"/>
                  </a:cubicBezTo>
                  <a:cubicBezTo>
                    <a:pt x="981945" y="3321"/>
                    <a:pt x="979649" y="6913"/>
                    <a:pt x="979649" y="10865"/>
                  </a:cubicBezTo>
                  <a:lnTo>
                    <a:pt x="979649" y="170247"/>
                  </a:lnTo>
                  <a:cubicBezTo>
                    <a:pt x="979649" y="182347"/>
                    <a:pt x="969841" y="192156"/>
                    <a:pt x="957741" y="192156"/>
                  </a:cubicBezTo>
                  <a:lnTo>
                    <a:pt x="21909" y="192156"/>
                  </a:lnTo>
                  <a:cubicBezTo>
                    <a:pt x="9809" y="192156"/>
                    <a:pt x="0" y="201965"/>
                    <a:pt x="0" y="214065"/>
                  </a:cubicBezTo>
                  <a:lnTo>
                    <a:pt x="0" y="453535"/>
                  </a:lnTo>
                  <a:cubicBezTo>
                    <a:pt x="0" y="459345"/>
                    <a:pt x="2308" y="464918"/>
                    <a:pt x="6417" y="469026"/>
                  </a:cubicBezTo>
                  <a:cubicBezTo>
                    <a:pt x="10526" y="473135"/>
                    <a:pt x="16098" y="475443"/>
                    <a:pt x="21909" y="475443"/>
                  </a:cubicBezTo>
                  <a:lnTo>
                    <a:pt x="957741" y="475443"/>
                  </a:lnTo>
                  <a:cubicBezTo>
                    <a:pt x="963551" y="475443"/>
                    <a:pt x="969124" y="477751"/>
                    <a:pt x="973233" y="481860"/>
                  </a:cubicBezTo>
                  <a:cubicBezTo>
                    <a:pt x="977341" y="485969"/>
                    <a:pt x="979649" y="491541"/>
                    <a:pt x="979649" y="497352"/>
                  </a:cubicBezTo>
                  <a:lnTo>
                    <a:pt x="979649" y="656735"/>
                  </a:lnTo>
                  <a:cubicBezTo>
                    <a:pt x="979649" y="660687"/>
                    <a:pt x="981945" y="664279"/>
                    <a:pt x="985531" y="665939"/>
                  </a:cubicBezTo>
                  <a:cubicBezTo>
                    <a:pt x="989117" y="667599"/>
                    <a:pt x="993341" y="667025"/>
                    <a:pt x="996354" y="664468"/>
                  </a:cubicBezTo>
                  <a:lnTo>
                    <a:pt x="1369344" y="347974"/>
                  </a:lnTo>
                  <a:cubicBezTo>
                    <a:pt x="1373507" y="344442"/>
                    <a:pt x="1375907" y="339259"/>
                    <a:pt x="1375907" y="333800"/>
                  </a:cubicBezTo>
                  <a:cubicBezTo>
                    <a:pt x="1375907" y="328340"/>
                    <a:pt x="1373507" y="323157"/>
                    <a:pt x="1369344" y="319625"/>
                  </a:cubicBezTo>
                  <a:close/>
                </a:path>
              </a:pathLst>
            </a:custGeom>
            <a:solidFill>
              <a:srgbClr val="87B4C9"/>
            </a:solidFill>
          </p:spPr>
          <p:txBody>
            <a:bodyPr/>
            <a:lstStyle/>
            <a:p>
              <a:endParaRPr lang="en-AU"/>
            </a:p>
          </p:txBody>
        </p:sp>
        <p:sp>
          <p:nvSpPr>
            <p:cNvPr id="21" name="TextBox 21"/>
            <p:cNvSpPr txBox="1"/>
            <p:nvPr/>
          </p:nvSpPr>
          <p:spPr>
            <a:xfrm>
              <a:off x="0" y="165100"/>
              <a:ext cx="1284449" cy="321387"/>
            </a:xfrm>
            <a:prstGeom prst="rect">
              <a:avLst/>
            </a:prstGeom>
          </p:spPr>
          <p:txBody>
            <a:bodyPr lIns="39218" tIns="39218" rIns="39218" bIns="39218" rtlCol="0" anchor="ctr"/>
            <a:lstStyle/>
            <a:p>
              <a:pPr algn="ctr">
                <a:lnSpc>
                  <a:spcPts val="2660"/>
                </a:lnSpc>
              </a:pPr>
              <a:endParaRPr/>
            </a:p>
          </p:txBody>
        </p:sp>
      </p:grpSp>
      <p:sp>
        <p:nvSpPr>
          <p:cNvPr id="22" name="TextBox 22"/>
          <p:cNvSpPr txBox="1"/>
          <p:nvPr/>
        </p:nvSpPr>
        <p:spPr>
          <a:xfrm>
            <a:off x="14038903" y="8377938"/>
            <a:ext cx="2781534" cy="500458"/>
          </a:xfrm>
          <a:prstGeom prst="rect">
            <a:avLst/>
          </a:prstGeom>
        </p:spPr>
        <p:txBody>
          <a:bodyPr lIns="0" tIns="0" rIns="0" bIns="0" rtlCol="0" anchor="t">
            <a:spAutoFit/>
          </a:bodyPr>
          <a:lstStyle/>
          <a:p>
            <a:pPr algn="ctr">
              <a:lnSpc>
                <a:spcPts val="4445"/>
              </a:lnSpc>
            </a:pPr>
            <a:r>
              <a:rPr lang="en-US" sz="2400" dirty="0">
                <a:solidFill>
                  <a:srgbClr val="FFFFFF"/>
                </a:solidFill>
                <a:latin typeface="Comic Sans MS" panose="030F0702030302020204" pitchFamily="66" charset="0"/>
              </a:rPr>
              <a:t>Dishonest TAILS</a:t>
            </a:r>
          </a:p>
        </p:txBody>
      </p:sp>
      <p:sp>
        <p:nvSpPr>
          <p:cNvPr id="23" name="Freeform 23"/>
          <p:cNvSpPr/>
          <p:nvPr/>
        </p:nvSpPr>
        <p:spPr>
          <a:xfrm>
            <a:off x="3666532" y="6620028"/>
            <a:ext cx="1203741" cy="3514572"/>
          </a:xfrm>
          <a:custGeom>
            <a:avLst/>
            <a:gdLst/>
            <a:ahLst/>
            <a:cxnLst/>
            <a:rect l="l" t="t" r="r" b="b"/>
            <a:pathLst>
              <a:path w="1203741" h="3514572">
                <a:moveTo>
                  <a:pt x="0" y="0"/>
                </a:moveTo>
                <a:lnTo>
                  <a:pt x="1203741" y="0"/>
                </a:lnTo>
                <a:lnTo>
                  <a:pt x="1203741" y="3514572"/>
                </a:lnTo>
                <a:lnTo>
                  <a:pt x="0" y="3514572"/>
                </a:lnTo>
                <a:lnTo>
                  <a:pt x="0" y="0"/>
                </a:lnTo>
                <a:close/>
              </a:path>
            </a:pathLst>
          </a:custGeom>
          <a:blipFill>
            <a:blip r:embed="rId11"/>
            <a:stretch>
              <a:fillRect/>
            </a:stretch>
          </a:blipFill>
        </p:spPr>
        <p:txBody>
          <a:bodyPr/>
          <a:lstStyle/>
          <a:p>
            <a:endParaRPr lang="en-AU"/>
          </a:p>
        </p:txBody>
      </p:sp>
      <p:grpSp>
        <p:nvGrpSpPr>
          <p:cNvPr id="24" name="Group 24"/>
          <p:cNvGrpSpPr/>
          <p:nvPr/>
        </p:nvGrpSpPr>
        <p:grpSpPr>
          <a:xfrm>
            <a:off x="349759" y="6620028"/>
            <a:ext cx="3140418" cy="1516747"/>
            <a:chOff x="0" y="0"/>
            <a:chExt cx="1427994" cy="689687"/>
          </a:xfrm>
        </p:grpSpPr>
        <p:sp>
          <p:nvSpPr>
            <p:cNvPr id="25" name="Freeform 25"/>
            <p:cNvSpPr/>
            <p:nvPr/>
          </p:nvSpPr>
          <p:spPr>
            <a:xfrm>
              <a:off x="0" y="12427"/>
              <a:ext cx="1416581" cy="664833"/>
            </a:xfrm>
            <a:custGeom>
              <a:avLst/>
              <a:gdLst/>
              <a:ahLst/>
              <a:cxnLst/>
              <a:rect l="l" t="t" r="r" b="b"/>
              <a:pathLst>
                <a:path w="1416581" h="664833">
                  <a:moveTo>
                    <a:pt x="1409197" y="316466"/>
                  </a:moveTo>
                  <a:lnTo>
                    <a:pt x="1040392" y="3523"/>
                  </a:lnTo>
                  <a:cubicBezTo>
                    <a:pt x="1037001" y="646"/>
                    <a:pt x="1032248" y="0"/>
                    <a:pt x="1028213" y="1869"/>
                  </a:cubicBezTo>
                  <a:cubicBezTo>
                    <a:pt x="1024177" y="3737"/>
                    <a:pt x="1021594" y="7779"/>
                    <a:pt x="1021594" y="12226"/>
                  </a:cubicBezTo>
                  <a:lnTo>
                    <a:pt x="1021594" y="166120"/>
                  </a:lnTo>
                  <a:cubicBezTo>
                    <a:pt x="1021594" y="179736"/>
                    <a:pt x="1010557" y="190773"/>
                    <a:pt x="996942" y="190773"/>
                  </a:cubicBezTo>
                  <a:lnTo>
                    <a:pt x="24653" y="190773"/>
                  </a:lnTo>
                  <a:cubicBezTo>
                    <a:pt x="11037" y="190773"/>
                    <a:pt x="0" y="201810"/>
                    <a:pt x="0" y="215426"/>
                  </a:cubicBezTo>
                  <a:lnTo>
                    <a:pt x="0" y="449408"/>
                  </a:lnTo>
                  <a:cubicBezTo>
                    <a:pt x="0" y="463023"/>
                    <a:pt x="11037" y="474060"/>
                    <a:pt x="24653" y="474060"/>
                  </a:cubicBezTo>
                  <a:lnTo>
                    <a:pt x="996942" y="474060"/>
                  </a:lnTo>
                  <a:cubicBezTo>
                    <a:pt x="1010557" y="474060"/>
                    <a:pt x="1021594" y="485098"/>
                    <a:pt x="1021594" y="498713"/>
                  </a:cubicBezTo>
                  <a:lnTo>
                    <a:pt x="1021594" y="652608"/>
                  </a:lnTo>
                  <a:cubicBezTo>
                    <a:pt x="1021594" y="657055"/>
                    <a:pt x="1024177" y="661097"/>
                    <a:pt x="1028213" y="662965"/>
                  </a:cubicBezTo>
                  <a:cubicBezTo>
                    <a:pt x="1032248" y="664833"/>
                    <a:pt x="1037001" y="664187"/>
                    <a:pt x="1040392" y="661310"/>
                  </a:cubicBezTo>
                  <a:lnTo>
                    <a:pt x="1409197" y="348367"/>
                  </a:lnTo>
                  <a:cubicBezTo>
                    <a:pt x="1413881" y="344392"/>
                    <a:pt x="1416581" y="338560"/>
                    <a:pt x="1416581" y="332417"/>
                  </a:cubicBezTo>
                  <a:cubicBezTo>
                    <a:pt x="1416581" y="326274"/>
                    <a:pt x="1413881" y="320441"/>
                    <a:pt x="1409197" y="316466"/>
                  </a:cubicBezTo>
                  <a:close/>
                </a:path>
              </a:pathLst>
            </a:custGeom>
            <a:solidFill>
              <a:srgbClr val="8CC5BF"/>
            </a:solidFill>
          </p:spPr>
          <p:txBody>
            <a:bodyPr/>
            <a:lstStyle/>
            <a:p>
              <a:endParaRPr lang="en-AU"/>
            </a:p>
          </p:txBody>
        </p:sp>
        <p:sp>
          <p:nvSpPr>
            <p:cNvPr id="26" name="TextBox 26"/>
            <p:cNvSpPr txBox="1"/>
            <p:nvPr/>
          </p:nvSpPr>
          <p:spPr>
            <a:xfrm>
              <a:off x="0" y="165100"/>
              <a:ext cx="1326394" cy="321387"/>
            </a:xfrm>
            <a:prstGeom prst="rect">
              <a:avLst/>
            </a:prstGeom>
          </p:spPr>
          <p:txBody>
            <a:bodyPr lIns="99770" tIns="99770" rIns="99770" bIns="99770" rtlCol="0" anchor="ctr"/>
            <a:lstStyle/>
            <a:p>
              <a:pPr algn="ctr">
                <a:lnSpc>
                  <a:spcPts val="2659"/>
                </a:lnSpc>
              </a:pPr>
              <a:endParaRPr/>
            </a:p>
          </p:txBody>
        </p:sp>
      </p:grpSp>
      <p:sp>
        <p:nvSpPr>
          <p:cNvPr id="27" name="TextBox 27"/>
          <p:cNvSpPr txBox="1"/>
          <p:nvPr/>
        </p:nvSpPr>
        <p:spPr>
          <a:xfrm>
            <a:off x="587225" y="7023512"/>
            <a:ext cx="2446778" cy="490840"/>
          </a:xfrm>
          <a:prstGeom prst="rect">
            <a:avLst/>
          </a:prstGeom>
        </p:spPr>
        <p:txBody>
          <a:bodyPr lIns="0" tIns="0" rIns="0" bIns="0" rtlCol="0" anchor="t">
            <a:spAutoFit/>
          </a:bodyPr>
          <a:lstStyle/>
          <a:p>
            <a:pPr algn="ctr">
              <a:lnSpc>
                <a:spcPts val="4260"/>
              </a:lnSpc>
            </a:pPr>
            <a:r>
              <a:rPr lang="en-US" sz="2400" dirty="0">
                <a:solidFill>
                  <a:srgbClr val="FFFFFF"/>
                </a:solidFill>
                <a:latin typeface="Comic Sans MS" panose="030F0702030302020204" pitchFamily="66" charset="0"/>
              </a:rPr>
              <a:t>Honest HEADS</a:t>
            </a:r>
          </a:p>
        </p:txBody>
      </p:sp>
      <p:sp>
        <p:nvSpPr>
          <p:cNvPr id="28" name="Freeform 28"/>
          <p:cNvSpPr/>
          <p:nvPr/>
        </p:nvSpPr>
        <p:spPr>
          <a:xfrm>
            <a:off x="8001851" y="6719060"/>
            <a:ext cx="1861469" cy="3415539"/>
          </a:xfrm>
          <a:custGeom>
            <a:avLst/>
            <a:gdLst/>
            <a:ahLst/>
            <a:cxnLst/>
            <a:rect l="l" t="t" r="r" b="b"/>
            <a:pathLst>
              <a:path w="1861469" h="3415539">
                <a:moveTo>
                  <a:pt x="0" y="0"/>
                </a:moveTo>
                <a:lnTo>
                  <a:pt x="1861469" y="0"/>
                </a:lnTo>
                <a:lnTo>
                  <a:pt x="1861469" y="3415540"/>
                </a:lnTo>
                <a:lnTo>
                  <a:pt x="0" y="3415540"/>
                </a:lnTo>
                <a:lnTo>
                  <a:pt x="0" y="0"/>
                </a:lnTo>
                <a:close/>
              </a:path>
            </a:pathLst>
          </a:custGeom>
          <a:blipFill>
            <a:blip r:embed="rId12"/>
            <a:stretch>
              <a:fillRect/>
            </a:stretch>
          </a:blipFill>
        </p:spPr>
        <p:txBody>
          <a:bodyPr/>
          <a:lstStyle/>
          <a:p>
            <a:endParaRPr lang="en-AU"/>
          </a:p>
        </p:txBody>
      </p:sp>
      <p:sp>
        <p:nvSpPr>
          <p:cNvPr id="29" name="TextBox 29"/>
          <p:cNvSpPr txBox="1"/>
          <p:nvPr/>
        </p:nvSpPr>
        <p:spPr>
          <a:xfrm>
            <a:off x="249987" y="4927656"/>
            <a:ext cx="17875818" cy="1491160"/>
          </a:xfrm>
          <a:prstGeom prst="rect">
            <a:avLst/>
          </a:prstGeom>
        </p:spPr>
        <p:txBody>
          <a:bodyPr lIns="0" tIns="0" rIns="0" bIns="0" rtlCol="0" anchor="t">
            <a:spAutoFit/>
          </a:bodyPr>
          <a:lstStyle/>
          <a:p>
            <a:pPr algn="ctr">
              <a:lnSpc>
                <a:spcPts val="5782"/>
              </a:lnSpc>
            </a:pPr>
            <a:r>
              <a:rPr lang="en-US" sz="4800" dirty="0">
                <a:solidFill>
                  <a:srgbClr val="12100B"/>
                </a:solidFill>
                <a:latin typeface="Comic Sans MS" panose="030F0702030302020204" pitchFamily="66" charset="0"/>
              </a:rPr>
              <a:t>Jack was invited to his friends birthday party, but pretended to be sick to go to another party.</a:t>
            </a:r>
          </a:p>
        </p:txBody>
      </p:sp>
      <p:sp>
        <p:nvSpPr>
          <p:cNvPr id="30" name="TextBox 30"/>
          <p:cNvSpPr txBox="1"/>
          <p:nvPr/>
        </p:nvSpPr>
        <p:spPr>
          <a:xfrm>
            <a:off x="6680644" y="3954706"/>
            <a:ext cx="4520756" cy="820738"/>
          </a:xfrm>
          <a:prstGeom prst="rect">
            <a:avLst/>
          </a:prstGeom>
        </p:spPr>
        <p:txBody>
          <a:bodyPr wrap="square" lIns="0" tIns="0" rIns="0" bIns="0" rtlCol="0" anchor="t">
            <a:spAutoFit/>
          </a:bodyPr>
          <a:lstStyle/>
          <a:p>
            <a:pPr algn="ctr">
              <a:lnSpc>
                <a:spcPts val="6381"/>
              </a:lnSpc>
            </a:pPr>
            <a:r>
              <a:rPr lang="en-US" sz="6077" u="sng" dirty="0">
                <a:solidFill>
                  <a:srgbClr val="FF5D26"/>
                </a:solidFill>
                <a:latin typeface="Comic Sans MS" panose="030F0702030302020204" pitchFamily="66" charset="0"/>
              </a:rPr>
              <a:t>SCENARIO:</a:t>
            </a:r>
          </a:p>
        </p:txBody>
      </p:sp>
      <p:sp>
        <p:nvSpPr>
          <p:cNvPr id="31" name="TextBox 31"/>
          <p:cNvSpPr txBox="1"/>
          <p:nvPr/>
        </p:nvSpPr>
        <p:spPr>
          <a:xfrm>
            <a:off x="3138125" y="703993"/>
            <a:ext cx="11588921" cy="2165336"/>
          </a:xfrm>
          <a:prstGeom prst="rect">
            <a:avLst/>
          </a:prstGeom>
        </p:spPr>
        <p:txBody>
          <a:bodyPr lIns="0" tIns="0" rIns="0" bIns="0" rtlCol="0" anchor="t">
            <a:spAutoFit/>
          </a:bodyPr>
          <a:lstStyle/>
          <a:p>
            <a:pPr algn="ctr">
              <a:lnSpc>
                <a:spcPts val="19300"/>
              </a:lnSpc>
            </a:pPr>
            <a:r>
              <a:rPr lang="en-US" sz="9600" dirty="0">
                <a:solidFill>
                  <a:srgbClr val="FBB911"/>
                </a:solidFill>
                <a:latin typeface="Comic Sans MS" panose="030F0702030302020204" pitchFamily="66" charset="0"/>
              </a:rPr>
              <a:t>HEADS or TAILS?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67769" y="-2078919"/>
            <a:ext cx="26123480" cy="18247054"/>
            <a:chOff x="0" y="0"/>
            <a:chExt cx="15163800" cy="10591800"/>
          </a:xfrm>
        </p:grpSpPr>
        <p:sp>
          <p:nvSpPr>
            <p:cNvPr id="3" name="Freeform 3"/>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96946" t="-69006" r="-90637" b="-191998"/>
              </a:stretch>
            </a:blipFill>
          </p:spPr>
          <p:txBody>
            <a:bodyPr/>
            <a:lstStyle/>
            <a:p>
              <a:endParaRPr lang="en-AU"/>
            </a:p>
          </p:txBody>
        </p:sp>
      </p:grpSp>
      <p:sp>
        <p:nvSpPr>
          <p:cNvPr id="4" name="Freeform 4"/>
          <p:cNvSpPr/>
          <p:nvPr/>
        </p:nvSpPr>
        <p:spPr>
          <a:xfrm>
            <a:off x="4424984" y="424484"/>
            <a:ext cx="9438031" cy="9438031"/>
          </a:xfrm>
          <a:custGeom>
            <a:avLst/>
            <a:gdLst/>
            <a:ahLst/>
            <a:cxnLst/>
            <a:rect l="l" t="t" r="r" b="b"/>
            <a:pathLst>
              <a:path w="9438031" h="9438031">
                <a:moveTo>
                  <a:pt x="0" y="0"/>
                </a:moveTo>
                <a:lnTo>
                  <a:pt x="9438032" y="0"/>
                </a:lnTo>
                <a:lnTo>
                  <a:pt x="9438032" y="9438032"/>
                </a:lnTo>
                <a:lnTo>
                  <a:pt x="0" y="9438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5" name="Group 5"/>
          <p:cNvGrpSpPr/>
          <p:nvPr/>
        </p:nvGrpSpPr>
        <p:grpSpPr>
          <a:xfrm>
            <a:off x="17273938" y="9258300"/>
            <a:ext cx="876300" cy="876300"/>
            <a:chOff x="0" y="0"/>
            <a:chExt cx="1168400" cy="1168400"/>
          </a:xfrm>
        </p:grpSpPr>
        <p:sp>
          <p:nvSpPr>
            <p:cNvPr id="6" name="Freeform 6"/>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5"/>
              <a:stretch>
                <a:fillRect/>
              </a:stretch>
            </a:blipFill>
          </p:spPr>
          <p:txBody>
            <a:bodyPr/>
            <a:lstStyle/>
            <a:p>
              <a:endParaRPr lang="en-AU"/>
            </a:p>
          </p:txBody>
        </p:sp>
      </p:grpSp>
      <p:sp>
        <p:nvSpPr>
          <p:cNvPr id="8" name="TextBox 8"/>
          <p:cNvSpPr txBox="1"/>
          <p:nvPr/>
        </p:nvSpPr>
        <p:spPr>
          <a:xfrm>
            <a:off x="4766546" y="2077653"/>
            <a:ext cx="9001219" cy="3669787"/>
          </a:xfrm>
          <a:prstGeom prst="rect">
            <a:avLst/>
          </a:prstGeom>
        </p:spPr>
        <p:txBody>
          <a:bodyPr lIns="0" tIns="0" rIns="0" bIns="0" rtlCol="0" anchor="t">
            <a:spAutoFit/>
          </a:bodyPr>
          <a:lstStyle/>
          <a:p>
            <a:pPr algn="ctr">
              <a:lnSpc>
                <a:spcPts val="32746"/>
              </a:lnSpc>
            </a:pPr>
            <a:r>
              <a:rPr lang="en-US" sz="16300" dirty="0">
                <a:solidFill>
                  <a:srgbClr val="000000"/>
                </a:solidFill>
                <a:latin typeface="Comic Sans MS" panose="030F0702030302020204" pitchFamily="66" charset="0"/>
              </a:rPr>
              <a:t>YOU DO</a:t>
            </a:r>
          </a:p>
        </p:txBody>
      </p:sp>
      <p:sp>
        <p:nvSpPr>
          <p:cNvPr id="9" name="Freeform 9"/>
          <p:cNvSpPr/>
          <p:nvPr/>
        </p:nvSpPr>
        <p:spPr>
          <a:xfrm>
            <a:off x="10293971" y="6076486"/>
            <a:ext cx="1246583" cy="1179060"/>
          </a:xfrm>
          <a:custGeom>
            <a:avLst/>
            <a:gdLst/>
            <a:ahLst/>
            <a:cxnLst/>
            <a:rect l="l" t="t" r="r" b="b"/>
            <a:pathLst>
              <a:path w="1246583" h="1179060">
                <a:moveTo>
                  <a:pt x="0" y="0"/>
                </a:moveTo>
                <a:lnTo>
                  <a:pt x="1246583" y="0"/>
                </a:lnTo>
                <a:lnTo>
                  <a:pt x="1246583" y="1179060"/>
                </a:lnTo>
                <a:lnTo>
                  <a:pt x="0" y="1179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10" name="Freeform 10"/>
          <p:cNvSpPr/>
          <p:nvPr/>
        </p:nvSpPr>
        <p:spPr>
          <a:xfrm>
            <a:off x="5930936" y="1602679"/>
            <a:ext cx="6377453" cy="1379849"/>
          </a:xfrm>
          <a:custGeom>
            <a:avLst/>
            <a:gdLst/>
            <a:ahLst/>
            <a:cxnLst/>
            <a:rect l="l" t="t" r="r" b="b"/>
            <a:pathLst>
              <a:path w="6377453" h="1379849">
                <a:moveTo>
                  <a:pt x="0" y="0"/>
                </a:moveTo>
                <a:lnTo>
                  <a:pt x="6377453" y="0"/>
                </a:lnTo>
                <a:lnTo>
                  <a:pt x="6377453" y="1379849"/>
                </a:lnTo>
                <a:lnTo>
                  <a:pt x="0" y="13798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1" name="TextBox 11"/>
          <p:cNvSpPr txBox="1"/>
          <p:nvPr/>
        </p:nvSpPr>
        <p:spPr>
          <a:xfrm>
            <a:off x="6422495" y="5806307"/>
            <a:ext cx="4157226" cy="1270541"/>
          </a:xfrm>
          <a:prstGeom prst="rect">
            <a:avLst/>
          </a:prstGeom>
        </p:spPr>
        <p:txBody>
          <a:bodyPr lIns="0" tIns="0" rIns="0" bIns="0" rtlCol="0" anchor="t">
            <a:spAutoFit/>
          </a:bodyPr>
          <a:lstStyle/>
          <a:p>
            <a:pPr algn="ctr">
              <a:lnSpc>
                <a:spcPts val="10756"/>
              </a:lnSpc>
            </a:pPr>
            <a:r>
              <a:rPr lang="en-US" sz="7200" dirty="0">
                <a:solidFill>
                  <a:srgbClr val="000000"/>
                </a:solidFill>
                <a:latin typeface="Comic Sans MS" panose="030F0702030302020204" pitchFamily="66" charset="0"/>
              </a:rPr>
              <a:t>I support</a:t>
            </a:r>
          </a:p>
        </p:txBody>
      </p:sp>
      <p:sp>
        <p:nvSpPr>
          <p:cNvPr id="12" name="Freeform 12"/>
          <p:cNvSpPr/>
          <p:nvPr/>
        </p:nvSpPr>
        <p:spPr>
          <a:xfrm>
            <a:off x="7196800" y="7602426"/>
            <a:ext cx="3848392" cy="1279590"/>
          </a:xfrm>
          <a:custGeom>
            <a:avLst/>
            <a:gdLst/>
            <a:ahLst/>
            <a:cxnLst/>
            <a:rect l="l" t="t" r="r" b="b"/>
            <a:pathLst>
              <a:path w="3848392" h="1279590">
                <a:moveTo>
                  <a:pt x="0" y="0"/>
                </a:moveTo>
                <a:lnTo>
                  <a:pt x="3848393" y="0"/>
                </a:lnTo>
                <a:lnTo>
                  <a:pt x="3848393" y="1279590"/>
                </a:lnTo>
                <a:lnTo>
                  <a:pt x="0" y="1279590"/>
                </a:lnTo>
                <a:lnTo>
                  <a:pt x="0" y="0"/>
                </a:lnTo>
                <a:close/>
              </a:path>
            </a:pathLst>
          </a:custGeom>
          <a:blipFill>
            <a:blip r:embed="rId10">
              <a:alphaModFix amt="90000"/>
            </a:blip>
            <a:stretch>
              <a:fillRect/>
            </a:stretch>
          </a:blipFill>
        </p:spPr>
        <p:txBody>
          <a:bodyPr/>
          <a:lstStyle/>
          <a:p>
            <a:endParaRPr lang="en-A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578701"/>
            <a:ext cx="16230600" cy="9129598"/>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77341" t="-84445" r="-90823" b="-233609"/>
              </a:stretch>
            </a:blipFill>
          </p:spPr>
          <p:txBody>
            <a:bodyPr/>
            <a:lstStyle/>
            <a:p>
              <a:endParaRPr lang="en-AU"/>
            </a:p>
          </p:txBody>
        </p:sp>
      </p:grpSp>
      <p:sp>
        <p:nvSpPr>
          <p:cNvPr id="4" name="Freeform 4"/>
          <p:cNvSpPr/>
          <p:nvPr/>
        </p:nvSpPr>
        <p:spPr>
          <a:xfrm>
            <a:off x="1662547" y="1028700"/>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5" name="Group 5"/>
          <p:cNvGrpSpPr/>
          <p:nvPr/>
        </p:nvGrpSpPr>
        <p:grpSpPr>
          <a:xfrm>
            <a:off x="17264413" y="9258300"/>
            <a:ext cx="876300" cy="876300"/>
            <a:chOff x="0" y="0"/>
            <a:chExt cx="1168400" cy="1168400"/>
          </a:xfrm>
        </p:grpSpPr>
        <p:sp>
          <p:nvSpPr>
            <p:cNvPr id="6" name="Freeform 6"/>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8" name="Freeform 8"/>
          <p:cNvSpPr/>
          <p:nvPr/>
        </p:nvSpPr>
        <p:spPr>
          <a:xfrm>
            <a:off x="1662547" y="3455068"/>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9"/>
          <p:cNvSpPr/>
          <p:nvPr/>
        </p:nvSpPr>
        <p:spPr>
          <a:xfrm>
            <a:off x="1662547" y="4639753"/>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p:cNvSpPr/>
          <p:nvPr/>
        </p:nvSpPr>
        <p:spPr>
          <a:xfrm>
            <a:off x="1662547" y="5678079"/>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1" name="Freeform 11"/>
          <p:cNvSpPr/>
          <p:nvPr/>
        </p:nvSpPr>
        <p:spPr>
          <a:xfrm>
            <a:off x="1662547" y="6716406"/>
            <a:ext cx="14701967" cy="2076653"/>
          </a:xfrm>
          <a:custGeom>
            <a:avLst/>
            <a:gdLst/>
            <a:ahLst/>
            <a:cxnLst/>
            <a:rect l="l" t="t" r="r" b="b"/>
            <a:pathLst>
              <a:path w="14701967" h="2076653">
                <a:moveTo>
                  <a:pt x="0" y="0"/>
                </a:moveTo>
                <a:lnTo>
                  <a:pt x="14701967" y="0"/>
                </a:lnTo>
                <a:lnTo>
                  <a:pt x="14701967" y="2076652"/>
                </a:lnTo>
                <a:lnTo>
                  <a:pt x="0" y="20766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2" name="Freeform 12"/>
          <p:cNvSpPr/>
          <p:nvPr/>
        </p:nvSpPr>
        <p:spPr>
          <a:xfrm>
            <a:off x="1662547" y="7277099"/>
            <a:ext cx="14701967" cy="2076653"/>
          </a:xfrm>
          <a:custGeom>
            <a:avLst/>
            <a:gdLst/>
            <a:ahLst/>
            <a:cxnLst/>
            <a:rect l="l" t="t" r="r" b="b"/>
            <a:pathLst>
              <a:path w="14701967" h="2076653">
                <a:moveTo>
                  <a:pt x="0" y="0"/>
                </a:moveTo>
                <a:lnTo>
                  <a:pt x="14701967" y="0"/>
                </a:lnTo>
                <a:lnTo>
                  <a:pt x="14701967" y="2076653"/>
                </a:lnTo>
                <a:lnTo>
                  <a:pt x="0" y="2076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3" name="Freeform 13"/>
          <p:cNvSpPr/>
          <p:nvPr/>
        </p:nvSpPr>
        <p:spPr>
          <a:xfrm>
            <a:off x="10592498" y="3716510"/>
            <a:ext cx="4617232" cy="5392388"/>
          </a:xfrm>
          <a:custGeom>
            <a:avLst/>
            <a:gdLst/>
            <a:ahLst/>
            <a:cxnLst/>
            <a:rect l="l" t="t" r="r" b="b"/>
            <a:pathLst>
              <a:path w="4617232" h="5392388">
                <a:moveTo>
                  <a:pt x="0" y="0"/>
                </a:moveTo>
                <a:lnTo>
                  <a:pt x="4617232" y="0"/>
                </a:lnTo>
                <a:lnTo>
                  <a:pt x="4617232" y="5392388"/>
                </a:lnTo>
                <a:lnTo>
                  <a:pt x="0" y="5392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4" name="Freeform 14"/>
          <p:cNvSpPr/>
          <p:nvPr/>
        </p:nvSpPr>
        <p:spPr>
          <a:xfrm>
            <a:off x="2361912" y="3716510"/>
            <a:ext cx="7482721" cy="5281193"/>
          </a:xfrm>
          <a:custGeom>
            <a:avLst/>
            <a:gdLst/>
            <a:ahLst/>
            <a:cxnLst/>
            <a:rect l="l" t="t" r="r" b="b"/>
            <a:pathLst>
              <a:path w="7482721" h="5281193">
                <a:moveTo>
                  <a:pt x="0" y="0"/>
                </a:moveTo>
                <a:lnTo>
                  <a:pt x="7482721" y="0"/>
                </a:lnTo>
                <a:lnTo>
                  <a:pt x="7482721" y="5281194"/>
                </a:lnTo>
                <a:lnTo>
                  <a:pt x="0" y="5281194"/>
                </a:lnTo>
                <a:lnTo>
                  <a:pt x="0" y="0"/>
                </a:lnTo>
                <a:close/>
              </a:path>
            </a:pathLst>
          </a:custGeom>
          <a:blipFill>
            <a:blip r:embed="rId10"/>
            <a:stretch>
              <a:fillRect/>
            </a:stretch>
          </a:blipFill>
        </p:spPr>
        <p:txBody>
          <a:bodyPr/>
          <a:lstStyle/>
          <a:p>
            <a:endParaRPr lang="en-AU"/>
          </a:p>
        </p:txBody>
      </p:sp>
      <p:sp>
        <p:nvSpPr>
          <p:cNvPr id="15" name="TextBox 15"/>
          <p:cNvSpPr txBox="1"/>
          <p:nvPr/>
        </p:nvSpPr>
        <p:spPr>
          <a:xfrm>
            <a:off x="2093518" y="1135197"/>
            <a:ext cx="13840024" cy="1289712"/>
          </a:xfrm>
          <a:prstGeom prst="rect">
            <a:avLst/>
          </a:prstGeom>
        </p:spPr>
        <p:txBody>
          <a:bodyPr lIns="0" tIns="0" rIns="0" bIns="0" rtlCol="0" anchor="t">
            <a:spAutoFit/>
          </a:bodyPr>
          <a:lstStyle/>
          <a:p>
            <a:pPr algn="ctr">
              <a:lnSpc>
                <a:spcPts val="11200"/>
              </a:lnSpc>
            </a:pPr>
            <a:r>
              <a:rPr lang="en-US" sz="6600" dirty="0">
                <a:solidFill>
                  <a:srgbClr val="8DB553"/>
                </a:solidFill>
                <a:latin typeface="Comic Sans MS" panose="030F0702030302020204" pitchFamily="66" charset="0"/>
              </a:rPr>
              <a:t>Complete the following worksheet!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67769" y="-2078919"/>
            <a:ext cx="26123480" cy="18247054"/>
            <a:chOff x="0" y="0"/>
            <a:chExt cx="15163800" cy="10591800"/>
          </a:xfrm>
        </p:grpSpPr>
        <p:sp>
          <p:nvSpPr>
            <p:cNvPr id="3" name="Freeform 3"/>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96946" t="-69006" r="-90637" b="-191998"/>
              </a:stretch>
            </a:blipFill>
          </p:spPr>
          <p:txBody>
            <a:bodyPr/>
            <a:lstStyle/>
            <a:p>
              <a:endParaRPr lang="en-AU"/>
            </a:p>
          </p:txBody>
        </p:sp>
      </p:grpSp>
      <p:sp>
        <p:nvSpPr>
          <p:cNvPr id="4" name="Freeform 4"/>
          <p:cNvSpPr/>
          <p:nvPr/>
        </p:nvSpPr>
        <p:spPr>
          <a:xfrm rot="-10800000">
            <a:off x="8951247" y="2494082"/>
            <a:ext cx="9693336" cy="5298835"/>
          </a:xfrm>
          <a:custGeom>
            <a:avLst/>
            <a:gdLst/>
            <a:ahLst/>
            <a:cxnLst/>
            <a:rect l="l" t="t" r="r" b="b"/>
            <a:pathLst>
              <a:path w="9693336" h="5298835">
                <a:moveTo>
                  <a:pt x="0" y="0"/>
                </a:moveTo>
                <a:lnTo>
                  <a:pt x="9693336" y="0"/>
                </a:lnTo>
                <a:lnTo>
                  <a:pt x="9693336" y="5298836"/>
                </a:lnTo>
                <a:lnTo>
                  <a:pt x="0" y="5298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rot="-10800000">
            <a:off x="0" y="2494082"/>
            <a:ext cx="9693336" cy="5298835"/>
          </a:xfrm>
          <a:custGeom>
            <a:avLst/>
            <a:gdLst/>
            <a:ahLst/>
            <a:cxnLst/>
            <a:rect l="l" t="t" r="r" b="b"/>
            <a:pathLst>
              <a:path w="9693336" h="5298835">
                <a:moveTo>
                  <a:pt x="0" y="0"/>
                </a:moveTo>
                <a:lnTo>
                  <a:pt x="9693336" y="0"/>
                </a:lnTo>
                <a:lnTo>
                  <a:pt x="9693336" y="5298836"/>
                </a:lnTo>
                <a:lnTo>
                  <a:pt x="0" y="5298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6" name="Group 6"/>
          <p:cNvGrpSpPr/>
          <p:nvPr/>
        </p:nvGrpSpPr>
        <p:grpSpPr>
          <a:xfrm rot="-6617013">
            <a:off x="16860817" y="8949886"/>
            <a:ext cx="3567534" cy="312159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AU"/>
            </a:p>
          </p:txBody>
        </p:sp>
        <p:sp>
          <p:nvSpPr>
            <p:cNvPr id="8" name="TextBox 8"/>
            <p:cNvSpPr txBox="1"/>
            <p:nvPr/>
          </p:nvSpPr>
          <p:spPr>
            <a:xfrm>
              <a:off x="127000" y="292100"/>
              <a:ext cx="558800"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264413" y="9258300"/>
            <a:ext cx="876300" cy="876300"/>
            <a:chOff x="0" y="0"/>
            <a:chExt cx="1168400" cy="1168400"/>
          </a:xfrm>
        </p:grpSpPr>
        <p:sp>
          <p:nvSpPr>
            <p:cNvPr id="10" name="Freeform 10"/>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2" name="Freeform 12"/>
          <p:cNvSpPr/>
          <p:nvPr/>
        </p:nvSpPr>
        <p:spPr>
          <a:xfrm>
            <a:off x="11783120" y="2779422"/>
            <a:ext cx="5919443" cy="4728155"/>
          </a:xfrm>
          <a:custGeom>
            <a:avLst/>
            <a:gdLst/>
            <a:ahLst/>
            <a:cxnLst/>
            <a:rect l="l" t="t" r="r" b="b"/>
            <a:pathLst>
              <a:path w="5919443" h="4728155">
                <a:moveTo>
                  <a:pt x="0" y="0"/>
                </a:moveTo>
                <a:lnTo>
                  <a:pt x="5919443" y="0"/>
                </a:lnTo>
                <a:lnTo>
                  <a:pt x="5919443" y="4728156"/>
                </a:lnTo>
                <a:lnTo>
                  <a:pt x="0" y="47281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3" name="TextBox 13"/>
          <p:cNvSpPr txBox="1"/>
          <p:nvPr/>
        </p:nvSpPr>
        <p:spPr>
          <a:xfrm>
            <a:off x="670265" y="3135912"/>
            <a:ext cx="10460055" cy="3230308"/>
          </a:xfrm>
          <a:prstGeom prst="rect">
            <a:avLst/>
          </a:prstGeom>
        </p:spPr>
        <p:txBody>
          <a:bodyPr lIns="0" tIns="0" rIns="0" bIns="0" rtlCol="0" anchor="t">
            <a:spAutoFit/>
          </a:bodyPr>
          <a:lstStyle/>
          <a:p>
            <a:pPr algn="ctr">
              <a:lnSpc>
                <a:spcPts val="28798"/>
              </a:lnSpc>
            </a:pPr>
            <a:r>
              <a:rPr lang="en-US" sz="14300" dirty="0">
                <a:solidFill>
                  <a:srgbClr val="60338E"/>
                </a:solidFill>
                <a:latin typeface="Comic Sans MS" panose="030F0702030302020204" pitchFamily="66" charset="0"/>
              </a:rPr>
              <a:t>Reflection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2681885"/>
            <a:ext cx="18288000" cy="9997085"/>
          </a:xfrm>
          <a:custGeom>
            <a:avLst/>
            <a:gdLst/>
            <a:ahLst/>
            <a:cxnLst/>
            <a:rect l="l" t="t" r="r" b="b"/>
            <a:pathLst>
              <a:path w="18288000" h="9997085">
                <a:moveTo>
                  <a:pt x="0" y="0"/>
                </a:moveTo>
                <a:lnTo>
                  <a:pt x="18288000" y="0"/>
                </a:lnTo>
                <a:lnTo>
                  <a:pt x="18288000" y="9997085"/>
                </a:lnTo>
                <a:lnTo>
                  <a:pt x="0" y="9997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grpSp>
        <p:nvGrpSpPr>
          <p:cNvPr id="3" name="Group 3"/>
          <p:cNvGrpSpPr>
            <a:grpSpLocks noChangeAspect="1"/>
          </p:cNvGrpSpPr>
          <p:nvPr/>
        </p:nvGrpSpPr>
        <p:grpSpPr>
          <a:xfrm rot="-10800000">
            <a:off x="-2934704" y="7315200"/>
            <a:ext cx="22457144" cy="8524732"/>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4"/>
              <a:stretch>
                <a:fillRect l="-41939" t="-27591" r="-46053" b="-306644"/>
              </a:stretch>
            </a:blipFill>
          </p:spPr>
          <p:txBody>
            <a:bodyPr/>
            <a:lstStyle/>
            <a:p>
              <a:endParaRPr lang="en-AU"/>
            </a:p>
          </p:txBody>
        </p:sp>
      </p:grpSp>
      <p:grpSp>
        <p:nvGrpSpPr>
          <p:cNvPr id="5" name="Group 5"/>
          <p:cNvGrpSpPr/>
          <p:nvPr/>
        </p:nvGrpSpPr>
        <p:grpSpPr>
          <a:xfrm>
            <a:off x="17264413" y="9258300"/>
            <a:ext cx="876300" cy="876300"/>
            <a:chOff x="0" y="0"/>
            <a:chExt cx="1168400" cy="1168400"/>
          </a:xfrm>
        </p:grpSpPr>
        <p:sp>
          <p:nvSpPr>
            <p:cNvPr id="6" name="Freeform 6"/>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7"/>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8" name="TextBox 8"/>
          <p:cNvSpPr txBox="1"/>
          <p:nvPr/>
        </p:nvSpPr>
        <p:spPr>
          <a:xfrm>
            <a:off x="2396292" y="-232228"/>
            <a:ext cx="13495416" cy="2595390"/>
          </a:xfrm>
          <a:prstGeom prst="rect">
            <a:avLst/>
          </a:prstGeom>
        </p:spPr>
        <p:txBody>
          <a:bodyPr lIns="0" tIns="0" rIns="0" bIns="0" rtlCol="0" anchor="t">
            <a:spAutoFit/>
          </a:bodyPr>
          <a:lstStyle/>
          <a:p>
            <a:pPr algn="ctr">
              <a:lnSpc>
                <a:spcPts val="22518"/>
              </a:lnSpc>
            </a:pPr>
            <a:r>
              <a:rPr lang="en-US" sz="13400" dirty="0">
                <a:solidFill>
                  <a:srgbClr val="60338E"/>
                </a:solidFill>
                <a:latin typeface="Comic Sans MS" panose="030F0702030302020204" pitchFamily="66" charset="0"/>
              </a:rPr>
              <a:t>Think Pair Share</a:t>
            </a:r>
          </a:p>
        </p:txBody>
      </p:sp>
      <p:grpSp>
        <p:nvGrpSpPr>
          <p:cNvPr id="9" name="Group 9"/>
          <p:cNvGrpSpPr/>
          <p:nvPr/>
        </p:nvGrpSpPr>
        <p:grpSpPr>
          <a:xfrm>
            <a:off x="-389823" y="-3542169"/>
            <a:ext cx="11888225" cy="16245182"/>
            <a:chOff x="0" y="0"/>
            <a:chExt cx="15850966" cy="21660243"/>
          </a:xfrm>
        </p:grpSpPr>
        <p:grpSp>
          <p:nvGrpSpPr>
            <p:cNvPr id="10" name="Group 10"/>
            <p:cNvGrpSpPr>
              <a:grpSpLocks noChangeAspect="1"/>
            </p:cNvGrpSpPr>
            <p:nvPr/>
          </p:nvGrpSpPr>
          <p:grpSpPr>
            <a:xfrm>
              <a:off x="0" y="0"/>
              <a:ext cx="15850966" cy="21660243"/>
              <a:chOff x="0" y="0"/>
              <a:chExt cx="4646930" cy="6350000"/>
            </a:xfrm>
          </p:grpSpPr>
          <p:sp>
            <p:nvSpPr>
              <p:cNvPr id="11" name="Freeform 11"/>
              <p:cNvSpPr/>
              <p:nvPr/>
            </p:nvSpPr>
            <p:spPr>
              <a:xfrm>
                <a:off x="0" y="-35560"/>
                <a:ext cx="4744720" cy="6487160"/>
              </a:xfrm>
              <a:custGeom>
                <a:avLst/>
                <a:gdLst/>
                <a:ahLst/>
                <a:cxnLst/>
                <a:rect l="l" t="t" r="r" b="b"/>
                <a:pathLst>
                  <a:path w="4744720" h="6487160">
                    <a:moveTo>
                      <a:pt x="1388110" y="1718310"/>
                    </a:moveTo>
                    <a:cubicBezTo>
                      <a:pt x="1254760" y="1751330"/>
                      <a:pt x="1121410" y="1788160"/>
                      <a:pt x="990600" y="1830070"/>
                    </a:cubicBezTo>
                    <a:cubicBezTo>
                      <a:pt x="588010" y="1955800"/>
                      <a:pt x="160020" y="1731010"/>
                      <a:pt x="34290" y="1328420"/>
                    </a:cubicBezTo>
                    <a:cubicBezTo>
                      <a:pt x="11430" y="1253490"/>
                      <a:pt x="0" y="1177290"/>
                      <a:pt x="0" y="1099820"/>
                    </a:cubicBezTo>
                    <a:lnTo>
                      <a:pt x="0" y="1099820"/>
                    </a:lnTo>
                    <a:cubicBezTo>
                      <a:pt x="0" y="878840"/>
                      <a:pt x="130810" y="678180"/>
                      <a:pt x="334010" y="590550"/>
                    </a:cubicBezTo>
                    <a:cubicBezTo>
                      <a:pt x="1270000" y="181610"/>
                      <a:pt x="2259330" y="0"/>
                      <a:pt x="3302000" y="40640"/>
                    </a:cubicBezTo>
                    <a:cubicBezTo>
                      <a:pt x="3633470" y="53340"/>
                      <a:pt x="3923030" y="266700"/>
                      <a:pt x="4032250" y="579120"/>
                    </a:cubicBezTo>
                    <a:cubicBezTo>
                      <a:pt x="4164330" y="867410"/>
                      <a:pt x="4095750" y="1207770"/>
                      <a:pt x="3864610" y="1423670"/>
                    </a:cubicBezTo>
                    <a:lnTo>
                      <a:pt x="3619500" y="1652270"/>
                    </a:lnTo>
                    <a:cubicBezTo>
                      <a:pt x="3658870" y="1645920"/>
                      <a:pt x="3698240" y="1642110"/>
                      <a:pt x="3738880" y="1642110"/>
                    </a:cubicBezTo>
                    <a:lnTo>
                      <a:pt x="3741420" y="1642110"/>
                    </a:lnTo>
                    <a:cubicBezTo>
                      <a:pt x="3774440" y="1642110"/>
                      <a:pt x="3808730" y="1644650"/>
                      <a:pt x="3841750" y="1648460"/>
                    </a:cubicBezTo>
                    <a:lnTo>
                      <a:pt x="3841750" y="1648460"/>
                    </a:lnTo>
                    <a:lnTo>
                      <a:pt x="3844290" y="1648460"/>
                    </a:lnTo>
                    <a:cubicBezTo>
                      <a:pt x="4038600" y="1675130"/>
                      <a:pt x="4213860" y="1779270"/>
                      <a:pt x="4330700" y="1935480"/>
                    </a:cubicBezTo>
                    <a:lnTo>
                      <a:pt x="4330700" y="1935480"/>
                    </a:lnTo>
                    <a:cubicBezTo>
                      <a:pt x="4457700" y="2104390"/>
                      <a:pt x="4505960" y="2320290"/>
                      <a:pt x="4462780" y="2527300"/>
                    </a:cubicBezTo>
                    <a:lnTo>
                      <a:pt x="4462780" y="2529840"/>
                    </a:lnTo>
                    <a:cubicBezTo>
                      <a:pt x="4424680" y="2710180"/>
                      <a:pt x="4319270" y="2868930"/>
                      <a:pt x="4169410" y="2975610"/>
                    </a:cubicBezTo>
                    <a:lnTo>
                      <a:pt x="3902710" y="3175000"/>
                    </a:lnTo>
                    <a:cubicBezTo>
                      <a:pt x="4048760" y="3172460"/>
                      <a:pt x="4192270" y="3214370"/>
                      <a:pt x="4315460" y="3295650"/>
                    </a:cubicBezTo>
                    <a:lnTo>
                      <a:pt x="4315460" y="3295650"/>
                    </a:lnTo>
                    <a:cubicBezTo>
                      <a:pt x="4641850" y="3509010"/>
                      <a:pt x="4744720" y="3940810"/>
                      <a:pt x="4550410" y="4278630"/>
                    </a:cubicBezTo>
                    <a:cubicBezTo>
                      <a:pt x="4521200" y="4343400"/>
                      <a:pt x="4481830" y="4404360"/>
                      <a:pt x="4434840" y="4458970"/>
                    </a:cubicBezTo>
                    <a:lnTo>
                      <a:pt x="3392170" y="6051550"/>
                    </a:lnTo>
                    <a:cubicBezTo>
                      <a:pt x="3169920" y="6391910"/>
                      <a:pt x="2713990" y="6487160"/>
                      <a:pt x="2373630" y="6264910"/>
                    </a:cubicBezTo>
                    <a:cubicBezTo>
                      <a:pt x="2373630" y="6264910"/>
                      <a:pt x="2373630" y="6264910"/>
                      <a:pt x="2373630" y="6264910"/>
                    </a:cubicBezTo>
                    <a:lnTo>
                      <a:pt x="2373630" y="6264910"/>
                    </a:lnTo>
                    <a:cubicBezTo>
                      <a:pt x="2032000" y="6042660"/>
                      <a:pt x="1936750" y="5586730"/>
                      <a:pt x="2159000" y="5247640"/>
                    </a:cubicBezTo>
                    <a:lnTo>
                      <a:pt x="2325370" y="4993640"/>
                    </a:lnTo>
                    <a:lnTo>
                      <a:pt x="1177290" y="5195570"/>
                    </a:lnTo>
                    <a:cubicBezTo>
                      <a:pt x="1031240" y="5220970"/>
                      <a:pt x="880110" y="5201920"/>
                      <a:pt x="745490" y="5140960"/>
                    </a:cubicBezTo>
                    <a:cubicBezTo>
                      <a:pt x="607060" y="5092700"/>
                      <a:pt x="486410" y="5005070"/>
                      <a:pt x="398780" y="4888230"/>
                    </a:cubicBezTo>
                    <a:lnTo>
                      <a:pt x="398780" y="4888230"/>
                    </a:lnTo>
                    <a:cubicBezTo>
                      <a:pt x="198120" y="4621530"/>
                      <a:pt x="203200" y="4253230"/>
                      <a:pt x="410210" y="3990340"/>
                    </a:cubicBezTo>
                    <a:cubicBezTo>
                      <a:pt x="330200" y="3950970"/>
                      <a:pt x="257810" y="3896360"/>
                      <a:pt x="196850" y="3831590"/>
                    </a:cubicBezTo>
                    <a:lnTo>
                      <a:pt x="196850" y="3831590"/>
                    </a:lnTo>
                    <a:cubicBezTo>
                      <a:pt x="71120" y="3695700"/>
                      <a:pt x="0" y="3517900"/>
                      <a:pt x="0" y="3332480"/>
                    </a:cubicBezTo>
                    <a:lnTo>
                      <a:pt x="0" y="3328670"/>
                    </a:lnTo>
                    <a:cubicBezTo>
                      <a:pt x="0" y="3300730"/>
                      <a:pt x="1270" y="3274060"/>
                      <a:pt x="5080" y="3246120"/>
                    </a:cubicBezTo>
                    <a:cubicBezTo>
                      <a:pt x="25400" y="3065780"/>
                      <a:pt x="111760" y="2899410"/>
                      <a:pt x="247650" y="2778760"/>
                    </a:cubicBezTo>
                    <a:lnTo>
                      <a:pt x="1388110" y="1718310"/>
                    </a:lnTo>
                    <a:lnTo>
                      <a:pt x="1388110" y="1718310"/>
                    </a:lnTo>
                    <a:close/>
                  </a:path>
                </a:pathLst>
              </a:custGeom>
              <a:blipFill>
                <a:blip r:embed="rId8">
                  <a:alphaModFix amt="1000"/>
                </a:blip>
                <a:stretch>
                  <a:fillRect l="-149917" t="-39942" r="-207480" b="-153653"/>
                </a:stretch>
              </a:blipFill>
            </p:spPr>
            <p:txBody>
              <a:bodyPr/>
              <a:lstStyle/>
              <a:p>
                <a:endParaRPr lang="en-AU"/>
              </a:p>
            </p:txBody>
          </p:sp>
        </p:grpSp>
        <p:grpSp>
          <p:nvGrpSpPr>
            <p:cNvPr id="12" name="Group 12"/>
            <p:cNvGrpSpPr/>
            <p:nvPr/>
          </p:nvGrpSpPr>
          <p:grpSpPr>
            <a:xfrm>
              <a:off x="2144926" y="8297060"/>
              <a:ext cx="8567773" cy="856777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1644"/>
              </a:solidFill>
            </p:spPr>
            <p:txBody>
              <a:bodyPr/>
              <a:lstStyle/>
              <a:p>
                <a:endParaRPr lang="en-AU"/>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591"/>
                  </a:lnSpc>
                </a:pPr>
                <a:endParaRPr/>
              </a:p>
            </p:txBody>
          </p:sp>
        </p:grpSp>
        <p:sp>
          <p:nvSpPr>
            <p:cNvPr id="15" name="TextBox 15"/>
            <p:cNvSpPr txBox="1"/>
            <p:nvPr/>
          </p:nvSpPr>
          <p:spPr>
            <a:xfrm>
              <a:off x="2873235" y="10145097"/>
              <a:ext cx="7111154" cy="5322996"/>
            </a:xfrm>
            <a:prstGeom prst="rect">
              <a:avLst/>
            </a:prstGeom>
          </p:spPr>
          <p:txBody>
            <a:bodyPr lIns="0" tIns="0" rIns="0" bIns="0" rtlCol="0" anchor="t">
              <a:spAutoFit/>
            </a:bodyPr>
            <a:lstStyle/>
            <a:p>
              <a:pPr algn="ctr">
                <a:lnSpc>
                  <a:spcPts val="7933"/>
                </a:lnSpc>
              </a:pPr>
              <a:r>
                <a:rPr lang="en-US" sz="6000" dirty="0">
                  <a:solidFill>
                    <a:srgbClr val="FFFFFF"/>
                  </a:solidFill>
                  <a:latin typeface="Comic Sans MS" panose="030F0702030302020204" pitchFamily="66" charset="0"/>
                </a:rPr>
                <a:t>What did you </a:t>
              </a:r>
            </a:p>
            <a:p>
              <a:pPr algn="ctr">
                <a:lnSpc>
                  <a:spcPts val="7933"/>
                </a:lnSpc>
              </a:pPr>
              <a:r>
                <a:rPr lang="en-US" sz="6000" dirty="0">
                  <a:solidFill>
                    <a:srgbClr val="FFFFFF"/>
                  </a:solidFill>
                  <a:latin typeface="Comic Sans MS" panose="030F0702030302020204" pitchFamily="66" charset="0"/>
                </a:rPr>
                <a:t>discover </a:t>
              </a:r>
            </a:p>
            <a:p>
              <a:pPr algn="ctr">
                <a:lnSpc>
                  <a:spcPts val="7933"/>
                </a:lnSpc>
              </a:pPr>
              <a:r>
                <a:rPr lang="en-US" sz="6000" dirty="0">
                  <a:solidFill>
                    <a:srgbClr val="FFFFFF"/>
                  </a:solidFill>
                  <a:latin typeface="Comic Sans MS" panose="030F0702030302020204" pitchFamily="66" charset="0"/>
                </a:rPr>
                <a:t>about honesty</a:t>
              </a:r>
            </a:p>
            <a:p>
              <a:pPr algn="ctr">
                <a:lnSpc>
                  <a:spcPts val="7933"/>
                </a:lnSpc>
              </a:pPr>
              <a:r>
                <a:rPr lang="en-US" sz="6000" dirty="0">
                  <a:solidFill>
                    <a:srgbClr val="FFFFFF"/>
                  </a:solidFill>
                  <a:latin typeface="Comic Sans MS" panose="030F0702030302020204" pitchFamily="66" charset="0"/>
                </a:rPr>
                <a:t> today?</a:t>
              </a:r>
            </a:p>
          </p:txBody>
        </p:sp>
      </p:grpSp>
      <p:sp>
        <p:nvSpPr>
          <p:cNvPr id="16" name="Freeform 16"/>
          <p:cNvSpPr/>
          <p:nvPr/>
        </p:nvSpPr>
        <p:spPr>
          <a:xfrm>
            <a:off x="7792974" y="2835855"/>
            <a:ext cx="9466326" cy="6934084"/>
          </a:xfrm>
          <a:custGeom>
            <a:avLst/>
            <a:gdLst/>
            <a:ahLst/>
            <a:cxnLst/>
            <a:rect l="l" t="t" r="r" b="b"/>
            <a:pathLst>
              <a:path w="9466326" h="6934084">
                <a:moveTo>
                  <a:pt x="0" y="0"/>
                </a:moveTo>
                <a:lnTo>
                  <a:pt x="9466326" y="0"/>
                </a:lnTo>
                <a:lnTo>
                  <a:pt x="9466326" y="6934084"/>
                </a:lnTo>
                <a:lnTo>
                  <a:pt x="0" y="6934084"/>
                </a:lnTo>
                <a:lnTo>
                  <a:pt x="0" y="0"/>
                </a:lnTo>
                <a:close/>
              </a:path>
            </a:pathLst>
          </a:custGeom>
          <a:blipFill>
            <a:blip r:embed="rId9"/>
            <a:stretch>
              <a:fillRect/>
            </a:stretch>
          </a:blipFill>
        </p:spPr>
        <p:txBody>
          <a:bodyPr/>
          <a:lstStyle/>
          <a:p>
            <a:endParaRPr lang="en-AU"/>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38860" y="2433719"/>
            <a:ext cx="10736535" cy="5869097"/>
          </a:xfrm>
          <a:custGeom>
            <a:avLst/>
            <a:gdLst/>
            <a:ahLst/>
            <a:cxnLst/>
            <a:rect l="l" t="t" r="r" b="b"/>
            <a:pathLst>
              <a:path w="10736535" h="5869097">
                <a:moveTo>
                  <a:pt x="0" y="0"/>
                </a:moveTo>
                <a:lnTo>
                  <a:pt x="10736535" y="0"/>
                </a:lnTo>
                <a:lnTo>
                  <a:pt x="10736535" y="5869097"/>
                </a:lnTo>
                <a:lnTo>
                  <a:pt x="0" y="5869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TextBox 3"/>
          <p:cNvSpPr txBox="1"/>
          <p:nvPr/>
        </p:nvSpPr>
        <p:spPr>
          <a:xfrm>
            <a:off x="5046747" y="548845"/>
            <a:ext cx="7055250" cy="1001043"/>
          </a:xfrm>
          <a:prstGeom prst="rect">
            <a:avLst/>
          </a:prstGeom>
        </p:spPr>
        <p:txBody>
          <a:bodyPr wrap="square" lIns="0" tIns="0" rIns="0" bIns="0" rtlCol="0" anchor="t">
            <a:spAutoFit/>
          </a:bodyPr>
          <a:lstStyle/>
          <a:p>
            <a:pPr>
              <a:lnSpc>
                <a:spcPts val="8400"/>
              </a:lnSpc>
            </a:pPr>
            <a:r>
              <a:rPr lang="en-US" sz="6000" dirty="0">
                <a:solidFill>
                  <a:srgbClr val="10689B"/>
                </a:solidFill>
                <a:latin typeface="Comic Sans MS" panose="030F0702030302020204" pitchFamily="66" charset="0"/>
              </a:rPr>
              <a:t>Learning Intention:</a:t>
            </a:r>
          </a:p>
        </p:txBody>
      </p:sp>
      <p:sp>
        <p:nvSpPr>
          <p:cNvPr id="4" name="TextBox 4"/>
          <p:cNvSpPr txBox="1"/>
          <p:nvPr/>
        </p:nvSpPr>
        <p:spPr>
          <a:xfrm>
            <a:off x="5046747" y="1716442"/>
            <a:ext cx="12635666" cy="667299"/>
          </a:xfrm>
          <a:prstGeom prst="rect">
            <a:avLst/>
          </a:prstGeom>
        </p:spPr>
        <p:txBody>
          <a:bodyPr wrap="square" lIns="0" tIns="0" rIns="0" bIns="0" rtlCol="0" anchor="t">
            <a:spAutoFit/>
          </a:bodyPr>
          <a:lstStyle/>
          <a:p>
            <a:pPr>
              <a:lnSpc>
                <a:spcPts val="5599"/>
              </a:lnSpc>
            </a:pPr>
            <a:r>
              <a:rPr lang="en-US" sz="3999" dirty="0">
                <a:solidFill>
                  <a:srgbClr val="000000"/>
                </a:solidFill>
                <a:latin typeface="Comic Sans MS" panose="030F0702030302020204" pitchFamily="66" charset="0"/>
              </a:rPr>
              <a:t>I am learning about </a:t>
            </a:r>
            <a:r>
              <a:rPr lang="en-US" sz="3999" u="sng" dirty="0">
                <a:solidFill>
                  <a:srgbClr val="000000"/>
                </a:solidFill>
                <a:latin typeface="Comic Sans MS" panose="030F0702030302020204" pitchFamily="66" charset="0"/>
              </a:rPr>
              <a:t>honesty</a:t>
            </a:r>
            <a:r>
              <a:rPr lang="en-US" sz="3999" dirty="0">
                <a:solidFill>
                  <a:srgbClr val="000000"/>
                </a:solidFill>
                <a:latin typeface="Comic Sans MS" panose="030F0702030302020204" pitchFamily="66" charset="0"/>
              </a:rPr>
              <a:t> and why it is </a:t>
            </a:r>
            <a:r>
              <a:rPr lang="en-US" sz="3999" u="sng" dirty="0">
                <a:solidFill>
                  <a:srgbClr val="000000"/>
                </a:solidFill>
                <a:latin typeface="Comic Sans MS" panose="030F0702030302020204" pitchFamily="66" charset="0"/>
              </a:rPr>
              <a:t>important</a:t>
            </a:r>
          </a:p>
        </p:txBody>
      </p:sp>
      <p:grpSp>
        <p:nvGrpSpPr>
          <p:cNvPr id="5" name="Group 5"/>
          <p:cNvGrpSpPr>
            <a:grpSpLocks noChangeAspect="1"/>
          </p:cNvGrpSpPr>
          <p:nvPr/>
        </p:nvGrpSpPr>
        <p:grpSpPr>
          <a:xfrm rot="-5400000">
            <a:off x="-11034363" y="2202580"/>
            <a:ext cx="22457144" cy="8524732"/>
            <a:chOff x="0" y="0"/>
            <a:chExt cx="6350000" cy="2410460"/>
          </a:xfrm>
        </p:grpSpPr>
        <p:sp>
          <p:nvSpPr>
            <p:cNvPr id="6" name="Freeform 6"/>
            <p:cNvSpPr/>
            <p:nvPr/>
          </p:nvSpPr>
          <p:spPr>
            <a:xfrm flipH="1" flipV="1">
              <a:off x="0" y="0"/>
              <a:ext cx="6350000" cy="2410460"/>
            </a:xfrm>
            <a:custGeom>
              <a:avLst/>
              <a:gdLst/>
              <a:ahLst/>
              <a:cxnLst/>
              <a:rect l="l" t="t" r="r" b="b"/>
              <a:pathLst>
                <a:path w="6350000" h="2410460">
                  <a:moveTo>
                    <a:pt x="6350000" y="2410460"/>
                  </a:moveTo>
                  <a:lnTo>
                    <a:pt x="0" y="2410460"/>
                  </a:lnTo>
                  <a:lnTo>
                    <a:pt x="0" y="0"/>
                  </a:lnTo>
                  <a:lnTo>
                    <a:pt x="6350000" y="0"/>
                  </a:lnTo>
                  <a:close/>
                </a:path>
              </a:pathLst>
            </a:custGeom>
            <a:blipFill>
              <a:blip r:embed="rId4"/>
              <a:stretch>
                <a:fillRect l="-34513" t="-118414" r="-22408" b="-144054"/>
              </a:stretch>
            </a:blipFill>
          </p:spPr>
          <p:txBody>
            <a:bodyPr/>
            <a:lstStyle/>
            <a:p>
              <a:endParaRPr lang="en-AU"/>
            </a:p>
          </p:txBody>
        </p:sp>
      </p:grpSp>
      <p:grpSp>
        <p:nvGrpSpPr>
          <p:cNvPr id="7" name="Group 7"/>
          <p:cNvGrpSpPr/>
          <p:nvPr/>
        </p:nvGrpSpPr>
        <p:grpSpPr>
          <a:xfrm>
            <a:off x="17264413" y="9258300"/>
            <a:ext cx="876300" cy="876300"/>
            <a:chOff x="0" y="0"/>
            <a:chExt cx="1168400" cy="1168400"/>
          </a:xfrm>
        </p:grpSpPr>
        <p:sp>
          <p:nvSpPr>
            <p:cNvPr id="8" name="Freeform 8"/>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0" name="TextBox 10"/>
          <p:cNvSpPr txBox="1"/>
          <p:nvPr/>
        </p:nvSpPr>
        <p:spPr>
          <a:xfrm>
            <a:off x="5026573" y="3025856"/>
            <a:ext cx="7075424" cy="1001043"/>
          </a:xfrm>
          <a:prstGeom prst="rect">
            <a:avLst/>
          </a:prstGeom>
        </p:spPr>
        <p:txBody>
          <a:bodyPr wrap="square" lIns="0" tIns="0" rIns="0" bIns="0" rtlCol="0" anchor="t">
            <a:spAutoFit/>
          </a:bodyPr>
          <a:lstStyle/>
          <a:p>
            <a:pPr>
              <a:lnSpc>
                <a:spcPts val="8400"/>
              </a:lnSpc>
            </a:pPr>
            <a:r>
              <a:rPr lang="en-US" sz="6000" dirty="0">
                <a:solidFill>
                  <a:srgbClr val="00999E"/>
                </a:solidFill>
                <a:latin typeface="Comic Sans MS" panose="030F0702030302020204" pitchFamily="66" charset="0"/>
              </a:rPr>
              <a:t>Success Criteria:</a:t>
            </a:r>
          </a:p>
        </p:txBody>
      </p:sp>
      <p:sp>
        <p:nvSpPr>
          <p:cNvPr id="11" name="TextBox 11"/>
          <p:cNvSpPr txBox="1"/>
          <p:nvPr/>
        </p:nvSpPr>
        <p:spPr>
          <a:xfrm>
            <a:off x="5923394" y="4046863"/>
            <a:ext cx="9773806" cy="667299"/>
          </a:xfrm>
          <a:prstGeom prst="rect">
            <a:avLst/>
          </a:prstGeom>
        </p:spPr>
        <p:txBody>
          <a:bodyPr wrap="square" lIns="0" tIns="0" rIns="0" bIns="0" rtlCol="0" anchor="t">
            <a:spAutoFit/>
          </a:bodyPr>
          <a:lstStyle/>
          <a:p>
            <a:pPr>
              <a:lnSpc>
                <a:spcPts val="5599"/>
              </a:lnSpc>
              <a:spcBef>
                <a:spcPct val="0"/>
              </a:spcBef>
            </a:pPr>
            <a:r>
              <a:rPr lang="en-US" sz="3999" dirty="0">
                <a:solidFill>
                  <a:srgbClr val="000000"/>
                </a:solidFill>
                <a:latin typeface="Comic Sans MS" panose="030F0702030302020204" pitchFamily="66" charset="0"/>
              </a:rPr>
              <a:t>I can give </a:t>
            </a:r>
            <a:r>
              <a:rPr lang="en-US" sz="3999" u="sng" dirty="0">
                <a:solidFill>
                  <a:srgbClr val="000000"/>
                </a:solidFill>
                <a:latin typeface="Comic Sans MS" panose="030F0702030302020204" pitchFamily="66" charset="0"/>
              </a:rPr>
              <a:t>examples</a:t>
            </a:r>
            <a:r>
              <a:rPr lang="en-US" sz="3999" dirty="0">
                <a:solidFill>
                  <a:srgbClr val="000000"/>
                </a:solidFill>
                <a:latin typeface="Comic Sans MS" panose="030F0702030302020204" pitchFamily="66" charset="0"/>
              </a:rPr>
              <a:t> of what </a:t>
            </a:r>
            <a:r>
              <a:rPr lang="en-US" sz="3999" u="sng" dirty="0">
                <a:solidFill>
                  <a:srgbClr val="000000"/>
                </a:solidFill>
                <a:latin typeface="Comic Sans MS" panose="030F0702030302020204" pitchFamily="66" charset="0"/>
              </a:rPr>
              <a:t>honesty</a:t>
            </a:r>
            <a:r>
              <a:rPr lang="en-US" sz="3999" dirty="0">
                <a:solidFill>
                  <a:srgbClr val="000000"/>
                </a:solidFill>
                <a:latin typeface="Comic Sans MS" panose="030F0702030302020204" pitchFamily="66" charset="0"/>
              </a:rPr>
              <a:t> is</a:t>
            </a:r>
          </a:p>
        </p:txBody>
      </p:sp>
      <p:sp>
        <p:nvSpPr>
          <p:cNvPr id="12" name="TextBox 12"/>
          <p:cNvSpPr txBox="1"/>
          <p:nvPr/>
        </p:nvSpPr>
        <p:spPr>
          <a:xfrm>
            <a:off x="5923478" y="4757544"/>
            <a:ext cx="12065872" cy="688909"/>
          </a:xfrm>
          <a:prstGeom prst="rect">
            <a:avLst/>
          </a:prstGeom>
        </p:spPr>
        <p:txBody>
          <a:bodyPr lIns="0" tIns="0" rIns="0" bIns="0" rtlCol="0" anchor="t">
            <a:spAutoFit/>
          </a:bodyPr>
          <a:lstStyle/>
          <a:p>
            <a:pPr>
              <a:lnSpc>
                <a:spcPts val="5599"/>
              </a:lnSpc>
              <a:spcBef>
                <a:spcPct val="0"/>
              </a:spcBef>
            </a:pPr>
            <a:r>
              <a:rPr lang="en-US" sz="3999" dirty="0">
                <a:solidFill>
                  <a:srgbClr val="000000"/>
                </a:solidFill>
                <a:latin typeface="Comic Sans MS" panose="030F0702030302020204" pitchFamily="66" charset="0"/>
              </a:rPr>
              <a:t>I can </a:t>
            </a:r>
            <a:r>
              <a:rPr lang="en-US" sz="3999" u="sng" dirty="0">
                <a:solidFill>
                  <a:srgbClr val="000000"/>
                </a:solidFill>
                <a:latin typeface="Comic Sans MS" panose="030F0702030302020204" pitchFamily="66" charset="0"/>
              </a:rPr>
              <a:t>discuss</a:t>
            </a:r>
            <a:r>
              <a:rPr lang="en-US" sz="3999" dirty="0">
                <a:solidFill>
                  <a:srgbClr val="000000"/>
                </a:solidFill>
                <a:latin typeface="Comic Sans MS" panose="030F0702030302020204" pitchFamily="66" charset="0"/>
              </a:rPr>
              <a:t> why being </a:t>
            </a:r>
            <a:r>
              <a:rPr lang="en-US" sz="3999" u="sng" dirty="0">
                <a:solidFill>
                  <a:srgbClr val="000000"/>
                </a:solidFill>
                <a:latin typeface="Comic Sans MS" panose="030F0702030302020204" pitchFamily="66" charset="0"/>
              </a:rPr>
              <a:t>truthful</a:t>
            </a:r>
            <a:r>
              <a:rPr lang="en-US" sz="3999" dirty="0">
                <a:solidFill>
                  <a:srgbClr val="000000"/>
                </a:solidFill>
                <a:latin typeface="Comic Sans MS" panose="030F0702030302020204" pitchFamily="66" charset="0"/>
              </a:rPr>
              <a:t> is </a:t>
            </a:r>
            <a:r>
              <a:rPr lang="en-US" sz="3999" u="sng" dirty="0">
                <a:solidFill>
                  <a:srgbClr val="000000"/>
                </a:solidFill>
                <a:latin typeface="Comic Sans MS" panose="030F0702030302020204" pitchFamily="66" charset="0"/>
              </a:rPr>
              <a:t>important</a:t>
            </a:r>
          </a:p>
        </p:txBody>
      </p:sp>
      <p:sp>
        <p:nvSpPr>
          <p:cNvPr id="13" name="TextBox 13"/>
          <p:cNvSpPr txBox="1"/>
          <p:nvPr/>
        </p:nvSpPr>
        <p:spPr>
          <a:xfrm>
            <a:off x="5923478" y="5465503"/>
            <a:ext cx="12065872" cy="667299"/>
          </a:xfrm>
          <a:prstGeom prst="rect">
            <a:avLst/>
          </a:prstGeom>
        </p:spPr>
        <p:txBody>
          <a:bodyPr wrap="square" lIns="0" tIns="0" rIns="0" bIns="0" rtlCol="0" anchor="t">
            <a:spAutoFit/>
          </a:bodyPr>
          <a:lstStyle/>
          <a:p>
            <a:pPr>
              <a:lnSpc>
                <a:spcPts val="5599"/>
              </a:lnSpc>
              <a:spcBef>
                <a:spcPct val="0"/>
              </a:spcBef>
            </a:pPr>
            <a:r>
              <a:rPr lang="en-US" sz="3999" dirty="0">
                <a:solidFill>
                  <a:srgbClr val="000000"/>
                </a:solidFill>
                <a:latin typeface="Comic Sans MS" panose="030F0702030302020204" pitchFamily="66" charset="0"/>
              </a:rPr>
              <a:t>I can </a:t>
            </a:r>
            <a:r>
              <a:rPr lang="en-US" sz="3999" u="sng" dirty="0">
                <a:solidFill>
                  <a:srgbClr val="000000"/>
                </a:solidFill>
                <a:latin typeface="Comic Sans MS" panose="030F0702030302020204" pitchFamily="66" charset="0"/>
              </a:rPr>
              <a:t>explain</a:t>
            </a:r>
            <a:r>
              <a:rPr lang="en-US" sz="3999" dirty="0">
                <a:solidFill>
                  <a:srgbClr val="000000"/>
                </a:solidFill>
                <a:latin typeface="Comic Sans MS" panose="030F0702030302020204" pitchFamily="66" charset="0"/>
              </a:rPr>
              <a:t> how </a:t>
            </a:r>
            <a:r>
              <a:rPr lang="en-US" sz="3999" u="sng" dirty="0">
                <a:solidFill>
                  <a:srgbClr val="000000"/>
                </a:solidFill>
                <a:latin typeface="Comic Sans MS" panose="030F0702030302020204" pitchFamily="66" charset="0"/>
              </a:rPr>
              <a:t>honesty</a:t>
            </a:r>
            <a:r>
              <a:rPr lang="en-US" sz="3999" dirty="0">
                <a:solidFill>
                  <a:srgbClr val="000000"/>
                </a:solidFill>
                <a:latin typeface="Comic Sans MS" panose="030F0702030302020204" pitchFamily="66" charset="0"/>
              </a:rPr>
              <a:t> is a </a:t>
            </a:r>
            <a:r>
              <a:rPr lang="en-US" sz="3999" u="sng" dirty="0">
                <a:solidFill>
                  <a:srgbClr val="000000"/>
                </a:solidFill>
                <a:latin typeface="Comic Sans MS" panose="030F0702030302020204" pitchFamily="66" charset="0"/>
              </a:rPr>
              <a:t>form of kindness</a:t>
            </a:r>
          </a:p>
        </p:txBody>
      </p:sp>
      <p:sp>
        <p:nvSpPr>
          <p:cNvPr id="14" name="TextBox 14"/>
          <p:cNvSpPr txBox="1"/>
          <p:nvPr/>
        </p:nvSpPr>
        <p:spPr>
          <a:xfrm>
            <a:off x="5063680" y="6798133"/>
            <a:ext cx="9111433" cy="1001043"/>
          </a:xfrm>
          <a:prstGeom prst="rect">
            <a:avLst/>
          </a:prstGeom>
        </p:spPr>
        <p:txBody>
          <a:bodyPr wrap="square" lIns="0" tIns="0" rIns="0" bIns="0" rtlCol="0" anchor="t">
            <a:spAutoFit/>
          </a:bodyPr>
          <a:lstStyle/>
          <a:p>
            <a:pPr>
              <a:lnSpc>
                <a:spcPts val="8400"/>
              </a:lnSpc>
            </a:pPr>
            <a:r>
              <a:rPr lang="en-US" sz="6000" dirty="0">
                <a:solidFill>
                  <a:srgbClr val="8DB553"/>
                </a:solidFill>
                <a:latin typeface="Comic Sans MS" panose="030F0702030302020204" pitchFamily="66" charset="0"/>
              </a:rPr>
              <a:t>This Is Because:</a:t>
            </a:r>
          </a:p>
        </p:txBody>
      </p:sp>
      <p:sp>
        <p:nvSpPr>
          <p:cNvPr id="15" name="TextBox 15"/>
          <p:cNvSpPr txBox="1"/>
          <p:nvPr/>
        </p:nvSpPr>
        <p:spPr>
          <a:xfrm>
            <a:off x="5784730" y="7855838"/>
            <a:ext cx="12204621" cy="2103589"/>
          </a:xfrm>
          <a:prstGeom prst="rect">
            <a:avLst/>
          </a:prstGeom>
        </p:spPr>
        <p:txBody>
          <a:bodyPr lIns="0" tIns="0" rIns="0" bIns="0" rtlCol="0" anchor="t">
            <a:spAutoFit/>
          </a:bodyPr>
          <a:lstStyle/>
          <a:p>
            <a:pPr>
              <a:lnSpc>
                <a:spcPts val="5599"/>
              </a:lnSpc>
            </a:pPr>
            <a:r>
              <a:rPr lang="en-US" sz="3999" dirty="0">
                <a:solidFill>
                  <a:srgbClr val="000000"/>
                </a:solidFill>
                <a:latin typeface="Comic Sans MS" panose="030F0702030302020204" pitchFamily="66" charset="0"/>
              </a:rPr>
              <a:t>When we are honest, our friends and families trust and respect us. Honesty helps our minds and bodies feel happier too!</a:t>
            </a:r>
          </a:p>
        </p:txBody>
      </p:sp>
      <p:sp>
        <p:nvSpPr>
          <p:cNvPr id="16" name="Freeform 16"/>
          <p:cNvSpPr/>
          <p:nvPr/>
        </p:nvSpPr>
        <p:spPr>
          <a:xfrm>
            <a:off x="5262068" y="4251418"/>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7" name="Freeform 17"/>
          <p:cNvSpPr/>
          <p:nvPr/>
        </p:nvSpPr>
        <p:spPr>
          <a:xfrm>
            <a:off x="5262068" y="4962100"/>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8" name="Freeform 18"/>
          <p:cNvSpPr/>
          <p:nvPr/>
        </p:nvSpPr>
        <p:spPr>
          <a:xfrm>
            <a:off x="5262068" y="5670059"/>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9" name="Freeform 19"/>
          <p:cNvSpPr/>
          <p:nvPr/>
        </p:nvSpPr>
        <p:spPr>
          <a:xfrm>
            <a:off x="5262068" y="8084438"/>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893696" y="-3153578"/>
            <a:ext cx="13407459" cy="19194852"/>
            <a:chOff x="0" y="0"/>
            <a:chExt cx="10591800" cy="15163800"/>
          </a:xfrm>
        </p:grpSpPr>
        <p:sp>
          <p:nvSpPr>
            <p:cNvPr id="3" name="Freeform 3"/>
            <p:cNvSpPr/>
            <p:nvPr/>
          </p:nvSpPr>
          <p:spPr>
            <a:xfrm>
              <a:off x="0" y="0"/>
              <a:ext cx="10591800" cy="15163800"/>
            </a:xfrm>
            <a:custGeom>
              <a:avLst/>
              <a:gdLst/>
              <a:ahLst/>
              <a:cxnLst/>
              <a:rect l="l" t="t" r="r" b="b"/>
              <a:pathLst>
                <a:path w="10591800" h="15163800">
                  <a:moveTo>
                    <a:pt x="10591800" y="254000"/>
                  </a:moveTo>
                  <a:lnTo>
                    <a:pt x="10591800" y="14909800"/>
                  </a:lnTo>
                  <a:cubicBezTo>
                    <a:pt x="10591800" y="15050136"/>
                    <a:pt x="10478135" y="15163800"/>
                    <a:pt x="10337800" y="15163800"/>
                  </a:cubicBezTo>
                  <a:lnTo>
                    <a:pt x="254000" y="15163800"/>
                  </a:lnTo>
                  <a:cubicBezTo>
                    <a:pt x="113665" y="15163800"/>
                    <a:pt x="0" y="15050136"/>
                    <a:pt x="0" y="14909800"/>
                  </a:cubicBezTo>
                  <a:lnTo>
                    <a:pt x="0" y="254000"/>
                  </a:lnTo>
                  <a:cubicBezTo>
                    <a:pt x="0" y="113665"/>
                    <a:pt x="113665" y="0"/>
                    <a:pt x="254000" y="0"/>
                  </a:cubicBezTo>
                  <a:lnTo>
                    <a:pt x="10337800" y="0"/>
                  </a:lnTo>
                  <a:cubicBezTo>
                    <a:pt x="10478135" y="0"/>
                    <a:pt x="10591800" y="113665"/>
                    <a:pt x="10591800" y="254000"/>
                  </a:cubicBezTo>
                  <a:close/>
                </a:path>
              </a:pathLst>
            </a:custGeom>
            <a:blipFill>
              <a:blip r:embed="rId2"/>
              <a:stretch>
                <a:fillRect l="-182733" t="-56316" r="-182613" b="-128686"/>
              </a:stretch>
            </a:blipFill>
          </p:spPr>
          <p:txBody>
            <a:bodyPr/>
            <a:lstStyle/>
            <a:p>
              <a:endParaRPr lang="en-AU"/>
            </a:p>
          </p:txBody>
        </p:sp>
      </p:grpSp>
      <p:sp>
        <p:nvSpPr>
          <p:cNvPr id="4" name="Freeform 4"/>
          <p:cNvSpPr/>
          <p:nvPr/>
        </p:nvSpPr>
        <p:spPr>
          <a:xfrm>
            <a:off x="824631" y="787080"/>
            <a:ext cx="14069445" cy="8793403"/>
          </a:xfrm>
          <a:custGeom>
            <a:avLst/>
            <a:gdLst/>
            <a:ahLst/>
            <a:cxnLst/>
            <a:rect l="l" t="t" r="r" b="b"/>
            <a:pathLst>
              <a:path w="14069445" h="8793403">
                <a:moveTo>
                  <a:pt x="0" y="0"/>
                </a:moveTo>
                <a:lnTo>
                  <a:pt x="14069444" y="0"/>
                </a:lnTo>
                <a:lnTo>
                  <a:pt x="14069444" y="8793403"/>
                </a:lnTo>
                <a:lnTo>
                  <a:pt x="0" y="8793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3473203" y="787080"/>
            <a:ext cx="14069445" cy="8793403"/>
          </a:xfrm>
          <a:custGeom>
            <a:avLst/>
            <a:gdLst/>
            <a:ahLst/>
            <a:cxnLst/>
            <a:rect l="l" t="t" r="r" b="b"/>
            <a:pathLst>
              <a:path w="14069445" h="8793403">
                <a:moveTo>
                  <a:pt x="0" y="0"/>
                </a:moveTo>
                <a:lnTo>
                  <a:pt x="14069445" y="0"/>
                </a:lnTo>
                <a:lnTo>
                  <a:pt x="14069445" y="8793403"/>
                </a:lnTo>
                <a:lnTo>
                  <a:pt x="0" y="8793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6" name="Group 6"/>
          <p:cNvGrpSpPr/>
          <p:nvPr/>
        </p:nvGrpSpPr>
        <p:grpSpPr>
          <a:xfrm>
            <a:off x="17264413" y="9258300"/>
            <a:ext cx="876300" cy="876300"/>
            <a:chOff x="0" y="0"/>
            <a:chExt cx="1168400" cy="1168400"/>
          </a:xfrm>
        </p:grpSpPr>
        <p:sp>
          <p:nvSpPr>
            <p:cNvPr id="7" name="Freeform 7"/>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8"/>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9" name="TextBox 9"/>
          <p:cNvSpPr txBox="1"/>
          <p:nvPr/>
        </p:nvSpPr>
        <p:spPr>
          <a:xfrm>
            <a:off x="2007762" y="3470266"/>
            <a:ext cx="6945862" cy="6168355"/>
          </a:xfrm>
          <a:prstGeom prst="rect">
            <a:avLst/>
          </a:prstGeom>
        </p:spPr>
        <p:txBody>
          <a:bodyPr lIns="0" tIns="0" rIns="0" bIns="0" rtlCol="0" anchor="t">
            <a:spAutoFit/>
          </a:bodyPr>
          <a:lstStyle/>
          <a:p>
            <a:pPr>
              <a:lnSpc>
                <a:spcPts val="7490"/>
              </a:lnSpc>
            </a:pPr>
            <a:r>
              <a:rPr lang="en-US" sz="3500" dirty="0">
                <a:solidFill>
                  <a:srgbClr val="000000"/>
                </a:solidFill>
                <a:latin typeface="Comic Sans MS" panose="030F0702030302020204" pitchFamily="66" charset="0"/>
              </a:rPr>
              <a:t>Students sit in a circle </a:t>
            </a:r>
          </a:p>
          <a:p>
            <a:pPr>
              <a:lnSpc>
                <a:spcPts val="4095"/>
              </a:lnSpc>
            </a:pPr>
            <a:br>
              <a:rPr lang="en-US" sz="800" dirty="0">
                <a:solidFill>
                  <a:srgbClr val="000000"/>
                </a:solidFill>
                <a:latin typeface="Comic Sans MS" panose="030F0702030302020204" pitchFamily="66" charset="0"/>
              </a:rPr>
            </a:br>
            <a:r>
              <a:rPr lang="en-US" sz="3500" dirty="0">
                <a:solidFill>
                  <a:srgbClr val="000000"/>
                </a:solidFill>
                <a:latin typeface="Comic Sans MS" panose="030F0702030302020204" pitchFamily="66" charset="0"/>
              </a:rPr>
              <a:t>Starting with the teacher, students pass a </a:t>
            </a:r>
            <a:r>
              <a:rPr lang="en-US" sz="3500" u="sng" dirty="0">
                <a:solidFill>
                  <a:srgbClr val="000000"/>
                </a:solidFill>
                <a:latin typeface="Comic Sans MS" panose="030F0702030302020204" pitchFamily="66" charset="0"/>
              </a:rPr>
              <a:t>calm and sensible smile</a:t>
            </a:r>
            <a:r>
              <a:rPr lang="en-US" sz="3500" dirty="0">
                <a:solidFill>
                  <a:srgbClr val="000000"/>
                </a:solidFill>
                <a:latin typeface="Comic Sans MS" panose="030F0702030302020204" pitchFamily="66" charset="0"/>
              </a:rPr>
              <a:t> to the person next to them in the circle</a:t>
            </a:r>
          </a:p>
          <a:p>
            <a:pPr>
              <a:lnSpc>
                <a:spcPts val="7490"/>
              </a:lnSpc>
            </a:pPr>
            <a:r>
              <a:rPr lang="en-US" sz="3500" dirty="0">
                <a:solidFill>
                  <a:srgbClr val="000000"/>
                </a:solidFill>
                <a:latin typeface="Comic Sans MS" panose="030F0702030302020204" pitchFamily="66" charset="0"/>
              </a:rPr>
              <a:t>Complete three rounds</a:t>
            </a:r>
          </a:p>
          <a:p>
            <a:br>
              <a:rPr lang="en-US" sz="3500" dirty="0">
                <a:solidFill>
                  <a:srgbClr val="000000"/>
                </a:solidFill>
                <a:latin typeface="Comic Sans MS" panose="030F0702030302020204" pitchFamily="66" charset="0"/>
              </a:rPr>
            </a:br>
            <a:r>
              <a:rPr lang="en-US" sz="3500" dirty="0">
                <a:solidFill>
                  <a:srgbClr val="000000"/>
                </a:solidFill>
                <a:latin typeface="Comic Sans MS" panose="030F0702030302020204" pitchFamily="66" charset="0"/>
              </a:rPr>
              <a:t>Change directions and who starts first!</a:t>
            </a:r>
          </a:p>
        </p:txBody>
      </p:sp>
      <p:sp>
        <p:nvSpPr>
          <p:cNvPr id="10" name="Freeform 10"/>
          <p:cNvSpPr/>
          <p:nvPr/>
        </p:nvSpPr>
        <p:spPr>
          <a:xfrm>
            <a:off x="1412289" y="3771900"/>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1" name="Freeform 11"/>
          <p:cNvSpPr/>
          <p:nvPr/>
        </p:nvSpPr>
        <p:spPr>
          <a:xfrm>
            <a:off x="1412289" y="5051709"/>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2" name="Freeform 12"/>
          <p:cNvSpPr/>
          <p:nvPr/>
        </p:nvSpPr>
        <p:spPr>
          <a:xfrm>
            <a:off x="1412289" y="7413909"/>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3" name="Freeform 13"/>
          <p:cNvSpPr/>
          <p:nvPr/>
        </p:nvSpPr>
        <p:spPr>
          <a:xfrm>
            <a:off x="1412289" y="8709309"/>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4" name="Freeform 14"/>
          <p:cNvSpPr/>
          <p:nvPr/>
        </p:nvSpPr>
        <p:spPr>
          <a:xfrm>
            <a:off x="9144000" y="1358929"/>
            <a:ext cx="7978015" cy="7569141"/>
          </a:xfrm>
          <a:custGeom>
            <a:avLst/>
            <a:gdLst/>
            <a:ahLst/>
            <a:cxnLst/>
            <a:rect l="l" t="t" r="r" b="b"/>
            <a:pathLst>
              <a:path w="7978015" h="7569141">
                <a:moveTo>
                  <a:pt x="0" y="0"/>
                </a:moveTo>
                <a:lnTo>
                  <a:pt x="7978015" y="0"/>
                </a:lnTo>
                <a:lnTo>
                  <a:pt x="7978015" y="7569142"/>
                </a:lnTo>
                <a:lnTo>
                  <a:pt x="0" y="7569142"/>
                </a:lnTo>
                <a:lnTo>
                  <a:pt x="0" y="0"/>
                </a:lnTo>
                <a:close/>
              </a:path>
            </a:pathLst>
          </a:custGeom>
          <a:blipFill>
            <a:blip r:embed="rId9">
              <a:alphaModFix amt="90000"/>
            </a:blip>
            <a:stretch>
              <a:fillRect/>
            </a:stretch>
          </a:blipFill>
        </p:spPr>
        <p:txBody>
          <a:bodyPr/>
          <a:lstStyle/>
          <a:p>
            <a:endParaRPr lang="en-AU"/>
          </a:p>
        </p:txBody>
      </p:sp>
      <p:sp>
        <p:nvSpPr>
          <p:cNvPr id="15" name="TextBox 15"/>
          <p:cNvSpPr txBox="1"/>
          <p:nvPr/>
        </p:nvSpPr>
        <p:spPr>
          <a:xfrm>
            <a:off x="824630" y="2078550"/>
            <a:ext cx="8928969" cy="1325363"/>
          </a:xfrm>
          <a:prstGeom prst="rect">
            <a:avLst/>
          </a:prstGeom>
        </p:spPr>
        <p:txBody>
          <a:bodyPr wrap="square" lIns="0" tIns="0" rIns="0" bIns="0" rtlCol="0" anchor="t">
            <a:spAutoFit/>
          </a:bodyPr>
          <a:lstStyle/>
          <a:p>
            <a:pPr algn="ctr">
              <a:lnSpc>
                <a:spcPts val="10293"/>
              </a:lnSpc>
            </a:pPr>
            <a:r>
              <a:rPr lang="en-US" sz="10397" dirty="0">
                <a:solidFill>
                  <a:srgbClr val="FF5D26"/>
                </a:solidFill>
                <a:latin typeface="Comic Sans MS" panose="030F0702030302020204" pitchFamily="66" charset="0"/>
              </a:rPr>
              <a:t>Smiling Circle!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64413" y="9258300"/>
            <a:ext cx="876300" cy="876300"/>
            <a:chOff x="0" y="0"/>
            <a:chExt cx="1168400" cy="1168400"/>
          </a:xfrm>
        </p:grpSpPr>
        <p:sp>
          <p:nvSpPr>
            <p:cNvPr id="3" name="Freeform 3"/>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4" name="Freeform 4"/>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4"/>
              <a:stretch>
                <a:fillRect/>
              </a:stretch>
            </a:blipFill>
          </p:spPr>
          <p:txBody>
            <a:bodyPr/>
            <a:lstStyle/>
            <a:p>
              <a:endParaRPr lang="en-AU"/>
            </a:p>
          </p:txBody>
        </p:sp>
      </p:grpSp>
      <p:grpSp>
        <p:nvGrpSpPr>
          <p:cNvPr id="5" name="Group 5"/>
          <p:cNvGrpSpPr>
            <a:grpSpLocks noChangeAspect="1"/>
          </p:cNvGrpSpPr>
          <p:nvPr/>
        </p:nvGrpSpPr>
        <p:grpSpPr>
          <a:xfrm rot="-5400000">
            <a:off x="-8498229" y="3658907"/>
            <a:ext cx="26026283" cy="9879577"/>
            <a:chOff x="0" y="0"/>
            <a:chExt cx="6350000" cy="2410460"/>
          </a:xfrm>
        </p:grpSpPr>
        <p:sp>
          <p:nvSpPr>
            <p:cNvPr id="6" name="Freeform 6"/>
            <p:cNvSpPr/>
            <p:nvPr/>
          </p:nvSpPr>
          <p:spPr>
            <a:xfrm flipH="1" flipV="1">
              <a:off x="0" y="0"/>
              <a:ext cx="6350000" cy="2410460"/>
            </a:xfrm>
            <a:custGeom>
              <a:avLst/>
              <a:gdLst/>
              <a:ahLst/>
              <a:cxnLst/>
              <a:rect l="l" t="t" r="r" b="b"/>
              <a:pathLst>
                <a:path w="6350000" h="2410460">
                  <a:moveTo>
                    <a:pt x="6350000" y="2410460"/>
                  </a:moveTo>
                  <a:lnTo>
                    <a:pt x="0" y="2410460"/>
                  </a:lnTo>
                  <a:lnTo>
                    <a:pt x="0" y="0"/>
                  </a:lnTo>
                  <a:lnTo>
                    <a:pt x="6350000" y="0"/>
                  </a:lnTo>
                  <a:close/>
                </a:path>
              </a:pathLst>
            </a:custGeom>
            <a:blipFill>
              <a:blip r:embed="rId5"/>
              <a:stretch>
                <a:fillRect l="-44578" t="-76243" r="-12344" b="-186225"/>
              </a:stretch>
            </a:blipFill>
          </p:spPr>
          <p:txBody>
            <a:bodyPr/>
            <a:lstStyle/>
            <a:p>
              <a:endParaRPr lang="en-AU"/>
            </a:p>
          </p:txBody>
        </p:sp>
      </p:grpSp>
      <p:sp>
        <p:nvSpPr>
          <p:cNvPr id="7" name="Freeform 7"/>
          <p:cNvSpPr/>
          <p:nvPr/>
        </p:nvSpPr>
        <p:spPr>
          <a:xfrm rot="-5400000">
            <a:off x="-904234" y="2354644"/>
            <a:ext cx="8799946" cy="5499966"/>
          </a:xfrm>
          <a:custGeom>
            <a:avLst/>
            <a:gdLst/>
            <a:ahLst/>
            <a:cxnLst/>
            <a:rect l="l" t="t" r="r" b="b"/>
            <a:pathLst>
              <a:path w="8799946" h="5499966">
                <a:moveTo>
                  <a:pt x="0" y="0"/>
                </a:moveTo>
                <a:lnTo>
                  <a:pt x="8799946" y="0"/>
                </a:lnTo>
                <a:lnTo>
                  <a:pt x="8799946" y="5499966"/>
                </a:lnTo>
                <a:lnTo>
                  <a:pt x="0" y="5499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8" name="Freeform 8"/>
          <p:cNvSpPr/>
          <p:nvPr/>
        </p:nvSpPr>
        <p:spPr>
          <a:xfrm rot="-5400000">
            <a:off x="965084" y="2354644"/>
            <a:ext cx="8799946" cy="5499966"/>
          </a:xfrm>
          <a:custGeom>
            <a:avLst/>
            <a:gdLst/>
            <a:ahLst/>
            <a:cxnLst/>
            <a:rect l="l" t="t" r="r" b="b"/>
            <a:pathLst>
              <a:path w="8799946" h="5499966">
                <a:moveTo>
                  <a:pt x="0" y="0"/>
                </a:moveTo>
                <a:lnTo>
                  <a:pt x="8799946" y="0"/>
                </a:lnTo>
                <a:lnTo>
                  <a:pt x="8799946" y="5499966"/>
                </a:lnTo>
                <a:lnTo>
                  <a:pt x="0" y="5499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9" name="Freeform 9"/>
          <p:cNvSpPr/>
          <p:nvPr/>
        </p:nvSpPr>
        <p:spPr>
          <a:xfrm rot="5400000">
            <a:off x="6442622" y="2217795"/>
            <a:ext cx="10561955" cy="5773664"/>
          </a:xfrm>
          <a:custGeom>
            <a:avLst/>
            <a:gdLst/>
            <a:ahLst/>
            <a:cxnLst/>
            <a:rect l="l" t="t" r="r" b="b"/>
            <a:pathLst>
              <a:path w="10561955" h="5773664">
                <a:moveTo>
                  <a:pt x="0" y="0"/>
                </a:moveTo>
                <a:lnTo>
                  <a:pt x="10561955" y="0"/>
                </a:lnTo>
                <a:lnTo>
                  <a:pt x="10561955" y="5773664"/>
                </a:lnTo>
                <a:lnTo>
                  <a:pt x="0" y="57736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grpSp>
        <p:nvGrpSpPr>
          <p:cNvPr id="10" name="Group 10"/>
          <p:cNvGrpSpPr/>
          <p:nvPr/>
        </p:nvGrpSpPr>
        <p:grpSpPr>
          <a:xfrm>
            <a:off x="17264413" y="9258300"/>
            <a:ext cx="876300" cy="876300"/>
            <a:chOff x="0" y="0"/>
            <a:chExt cx="1168400" cy="1168400"/>
          </a:xfrm>
        </p:grpSpPr>
        <p:sp>
          <p:nvSpPr>
            <p:cNvPr id="11" name="Freeform 11"/>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2" name="Freeform 12"/>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4"/>
              <a:stretch>
                <a:fillRect/>
              </a:stretch>
            </a:blipFill>
          </p:spPr>
          <p:txBody>
            <a:bodyPr/>
            <a:lstStyle/>
            <a:p>
              <a:endParaRPr lang="en-AU"/>
            </a:p>
          </p:txBody>
        </p:sp>
      </p:grpSp>
      <p:grpSp>
        <p:nvGrpSpPr>
          <p:cNvPr id="13" name="Group 13"/>
          <p:cNvGrpSpPr/>
          <p:nvPr/>
        </p:nvGrpSpPr>
        <p:grpSpPr>
          <a:xfrm>
            <a:off x="9296789" y="704654"/>
            <a:ext cx="8553646" cy="855364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338E"/>
            </a:solidFill>
          </p:spPr>
          <p:txBody>
            <a:bodyPr/>
            <a:lstStyle/>
            <a:p>
              <a:endParaRPr lang="en-AU"/>
            </a:p>
          </p:txBody>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16" name="Group 16"/>
          <p:cNvGrpSpPr/>
          <p:nvPr/>
        </p:nvGrpSpPr>
        <p:grpSpPr>
          <a:xfrm>
            <a:off x="9798570" y="1243142"/>
            <a:ext cx="7550083" cy="755008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AU"/>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sp>
        <p:nvSpPr>
          <p:cNvPr id="19" name="Freeform 19"/>
          <p:cNvSpPr/>
          <p:nvPr/>
        </p:nvSpPr>
        <p:spPr>
          <a:xfrm>
            <a:off x="3495739" y="903384"/>
            <a:ext cx="4515556" cy="4114800"/>
          </a:xfrm>
          <a:custGeom>
            <a:avLst/>
            <a:gdLst/>
            <a:ahLst/>
            <a:cxnLst/>
            <a:rect l="l" t="t" r="r" b="b"/>
            <a:pathLst>
              <a:path w="4515556" h="4114800">
                <a:moveTo>
                  <a:pt x="0" y="0"/>
                </a:moveTo>
                <a:lnTo>
                  <a:pt x="4515555" y="0"/>
                </a:lnTo>
                <a:lnTo>
                  <a:pt x="451555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20" name="Freeform 20"/>
          <p:cNvSpPr/>
          <p:nvPr/>
        </p:nvSpPr>
        <p:spPr>
          <a:xfrm>
            <a:off x="5202381" y="3486883"/>
            <a:ext cx="1408992" cy="153228"/>
          </a:xfrm>
          <a:custGeom>
            <a:avLst/>
            <a:gdLst/>
            <a:ahLst/>
            <a:cxnLst/>
            <a:rect l="l" t="t" r="r" b="b"/>
            <a:pathLst>
              <a:path w="1408992" h="153228">
                <a:moveTo>
                  <a:pt x="0" y="0"/>
                </a:moveTo>
                <a:lnTo>
                  <a:pt x="1408992" y="0"/>
                </a:lnTo>
                <a:lnTo>
                  <a:pt x="1408992" y="153227"/>
                </a:lnTo>
                <a:lnTo>
                  <a:pt x="0" y="1532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a:p>
        </p:txBody>
      </p:sp>
      <p:sp>
        <p:nvSpPr>
          <p:cNvPr id="21" name="Freeform 21"/>
          <p:cNvSpPr/>
          <p:nvPr/>
        </p:nvSpPr>
        <p:spPr>
          <a:xfrm>
            <a:off x="745756" y="8546593"/>
            <a:ext cx="7369284" cy="958007"/>
          </a:xfrm>
          <a:custGeom>
            <a:avLst/>
            <a:gdLst/>
            <a:ahLst/>
            <a:cxnLst/>
            <a:rect l="l" t="t" r="r" b="b"/>
            <a:pathLst>
              <a:path w="7369284" h="958007">
                <a:moveTo>
                  <a:pt x="0" y="0"/>
                </a:moveTo>
                <a:lnTo>
                  <a:pt x="7369284" y="0"/>
                </a:lnTo>
                <a:lnTo>
                  <a:pt x="7369284" y="958007"/>
                </a:lnTo>
                <a:lnTo>
                  <a:pt x="0" y="9580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a:p>
        </p:txBody>
      </p:sp>
      <p:sp>
        <p:nvSpPr>
          <p:cNvPr id="22" name="TextBox 22"/>
          <p:cNvSpPr txBox="1"/>
          <p:nvPr/>
        </p:nvSpPr>
        <p:spPr>
          <a:xfrm>
            <a:off x="9991257" y="3177538"/>
            <a:ext cx="7527608" cy="2595390"/>
          </a:xfrm>
          <a:prstGeom prst="rect">
            <a:avLst/>
          </a:prstGeom>
        </p:spPr>
        <p:txBody>
          <a:bodyPr lIns="0" tIns="0" rIns="0" bIns="0" rtlCol="0" anchor="t">
            <a:spAutoFit/>
          </a:bodyPr>
          <a:lstStyle/>
          <a:p>
            <a:pPr algn="ctr">
              <a:lnSpc>
                <a:spcPts val="22536"/>
              </a:lnSpc>
            </a:pPr>
            <a:r>
              <a:rPr lang="en-US" sz="13400" dirty="0">
                <a:solidFill>
                  <a:srgbClr val="000000"/>
                </a:solidFill>
                <a:latin typeface="Comic Sans MS" panose="030F0702030302020204" pitchFamily="66" charset="0"/>
              </a:rPr>
              <a:t>Honesty</a:t>
            </a:r>
          </a:p>
        </p:txBody>
      </p:sp>
      <p:sp>
        <p:nvSpPr>
          <p:cNvPr id="23" name="Freeform 23"/>
          <p:cNvSpPr/>
          <p:nvPr/>
        </p:nvSpPr>
        <p:spPr>
          <a:xfrm>
            <a:off x="204768" y="2725930"/>
            <a:ext cx="3769156" cy="7659674"/>
          </a:xfrm>
          <a:custGeom>
            <a:avLst/>
            <a:gdLst/>
            <a:ahLst/>
            <a:cxnLst/>
            <a:rect l="l" t="t" r="r" b="b"/>
            <a:pathLst>
              <a:path w="3769156" h="7659674">
                <a:moveTo>
                  <a:pt x="0" y="0"/>
                </a:moveTo>
                <a:lnTo>
                  <a:pt x="3769156" y="0"/>
                </a:lnTo>
                <a:lnTo>
                  <a:pt x="3769156" y="7659674"/>
                </a:lnTo>
                <a:lnTo>
                  <a:pt x="0" y="765967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a:p>
        </p:txBody>
      </p:sp>
      <p:sp>
        <p:nvSpPr>
          <p:cNvPr id="24" name="TextBox 24"/>
          <p:cNvSpPr txBox="1"/>
          <p:nvPr/>
        </p:nvSpPr>
        <p:spPr>
          <a:xfrm>
            <a:off x="1138971" y="6277756"/>
            <a:ext cx="2552493" cy="738407"/>
          </a:xfrm>
          <a:prstGeom prst="rect">
            <a:avLst/>
          </a:prstGeom>
        </p:spPr>
        <p:txBody>
          <a:bodyPr lIns="0" tIns="0" rIns="0" bIns="0" rtlCol="0" anchor="t">
            <a:spAutoFit/>
          </a:bodyPr>
          <a:lstStyle/>
          <a:p>
            <a:pPr algn="ctr">
              <a:lnSpc>
                <a:spcPts val="3950"/>
              </a:lnSpc>
            </a:pPr>
            <a:r>
              <a:rPr lang="en-US" sz="2400" dirty="0">
                <a:solidFill>
                  <a:srgbClr val="FFFFFF"/>
                </a:solidFill>
                <a:latin typeface="Comic Sans MS" panose="030F0702030302020204" pitchFamily="66" charset="0"/>
              </a:rPr>
              <a:t>Honest </a:t>
            </a:r>
          </a:p>
          <a:p>
            <a:pPr algn="ctr">
              <a:lnSpc>
                <a:spcPts val="1410"/>
              </a:lnSpc>
            </a:pPr>
            <a:r>
              <a:rPr lang="en-US" sz="2400" dirty="0">
                <a:solidFill>
                  <a:srgbClr val="FFFFFF"/>
                </a:solidFill>
                <a:latin typeface="Comic Sans MS" panose="030F0702030302020204" pitchFamily="66" charset="0"/>
              </a:rPr>
              <a:t>Ollie</a:t>
            </a:r>
          </a:p>
        </p:txBody>
      </p:sp>
      <p:sp>
        <p:nvSpPr>
          <p:cNvPr id="25" name="TextBox 25"/>
          <p:cNvSpPr txBox="1"/>
          <p:nvPr/>
        </p:nvSpPr>
        <p:spPr>
          <a:xfrm>
            <a:off x="4045381" y="1419087"/>
            <a:ext cx="3116213" cy="2048959"/>
          </a:xfrm>
          <a:prstGeom prst="rect">
            <a:avLst/>
          </a:prstGeom>
        </p:spPr>
        <p:txBody>
          <a:bodyPr lIns="0" tIns="0" rIns="0" bIns="0" rtlCol="0" anchor="t">
            <a:spAutoFit/>
          </a:bodyPr>
          <a:lstStyle/>
          <a:p>
            <a:pPr algn="ctr">
              <a:lnSpc>
                <a:spcPts val="4129"/>
              </a:lnSpc>
            </a:pPr>
            <a:r>
              <a:rPr lang="en-US" sz="2400" dirty="0">
                <a:solidFill>
                  <a:srgbClr val="000000"/>
                </a:solidFill>
                <a:latin typeface="Comic Sans MS" panose="030F0702030302020204" pitchFamily="66" charset="0"/>
              </a:rPr>
              <a:t>Hi! I’m Honest Ollie!</a:t>
            </a:r>
          </a:p>
          <a:p>
            <a:pPr algn="ctr">
              <a:lnSpc>
                <a:spcPts val="4129"/>
              </a:lnSpc>
            </a:pPr>
            <a:r>
              <a:rPr lang="en-US" sz="2400" dirty="0">
                <a:solidFill>
                  <a:srgbClr val="000000"/>
                </a:solidFill>
                <a:latin typeface="Comic Sans MS" panose="030F0702030302020204" pitchFamily="66" charset="0"/>
              </a:rPr>
              <a:t>Today, we’re going</a:t>
            </a:r>
          </a:p>
          <a:p>
            <a:pPr algn="ctr">
              <a:lnSpc>
                <a:spcPts val="4129"/>
              </a:lnSpc>
            </a:pPr>
            <a:r>
              <a:rPr lang="en-US" sz="2400" dirty="0">
                <a:solidFill>
                  <a:srgbClr val="000000"/>
                </a:solidFill>
                <a:latin typeface="Comic Sans MS" panose="030F0702030302020204" pitchFamily="66" charset="0"/>
              </a:rPr>
              <a:t>to investigate telling</a:t>
            </a:r>
          </a:p>
          <a:p>
            <a:pPr algn="ctr">
              <a:lnSpc>
                <a:spcPts val="4129"/>
              </a:lnSpc>
            </a:pPr>
            <a:r>
              <a:rPr lang="en-US" sz="2400" dirty="0">
                <a:solidFill>
                  <a:srgbClr val="000000"/>
                </a:solidFill>
                <a:latin typeface="Comic Sans MS" panose="030F0702030302020204" pitchFamily="66" charset="0"/>
              </a:rPr>
              <a:t>the TRUTH!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38860" y="2433719"/>
            <a:ext cx="10736535" cy="5869097"/>
          </a:xfrm>
          <a:custGeom>
            <a:avLst/>
            <a:gdLst/>
            <a:ahLst/>
            <a:cxnLst/>
            <a:rect l="l" t="t" r="r" b="b"/>
            <a:pathLst>
              <a:path w="10736535" h="5869097">
                <a:moveTo>
                  <a:pt x="0" y="0"/>
                </a:moveTo>
                <a:lnTo>
                  <a:pt x="10736535" y="0"/>
                </a:lnTo>
                <a:lnTo>
                  <a:pt x="10736535" y="5869097"/>
                </a:lnTo>
                <a:lnTo>
                  <a:pt x="0" y="5869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TextBox 3"/>
          <p:cNvSpPr txBox="1"/>
          <p:nvPr/>
        </p:nvSpPr>
        <p:spPr>
          <a:xfrm>
            <a:off x="5342063" y="505995"/>
            <a:ext cx="7688137" cy="1001043"/>
          </a:xfrm>
          <a:prstGeom prst="rect">
            <a:avLst/>
          </a:prstGeom>
        </p:spPr>
        <p:txBody>
          <a:bodyPr wrap="square" lIns="0" tIns="0" rIns="0" bIns="0" rtlCol="0" anchor="t">
            <a:spAutoFit/>
          </a:bodyPr>
          <a:lstStyle/>
          <a:p>
            <a:pPr>
              <a:lnSpc>
                <a:spcPts val="8400"/>
              </a:lnSpc>
            </a:pPr>
            <a:r>
              <a:rPr lang="en-US" sz="6000" dirty="0">
                <a:solidFill>
                  <a:srgbClr val="10689B"/>
                </a:solidFill>
                <a:latin typeface="Comic Sans MS" panose="030F0702030302020204" pitchFamily="66" charset="0"/>
              </a:rPr>
              <a:t>Learning Intention:</a:t>
            </a:r>
          </a:p>
        </p:txBody>
      </p:sp>
      <p:sp>
        <p:nvSpPr>
          <p:cNvPr id="4" name="TextBox 4"/>
          <p:cNvSpPr txBox="1"/>
          <p:nvPr/>
        </p:nvSpPr>
        <p:spPr>
          <a:xfrm>
            <a:off x="5441341" y="1735221"/>
            <a:ext cx="10863991" cy="654475"/>
          </a:xfrm>
          <a:prstGeom prst="rect">
            <a:avLst/>
          </a:prstGeom>
        </p:spPr>
        <p:txBody>
          <a:bodyPr lIns="0" tIns="0" rIns="0" bIns="0" rtlCol="0" anchor="t">
            <a:spAutoFit/>
          </a:bodyPr>
          <a:lstStyle/>
          <a:p>
            <a:pPr>
              <a:lnSpc>
                <a:spcPts val="5599"/>
              </a:lnSpc>
            </a:pPr>
            <a:r>
              <a:rPr lang="en-US" sz="3600" dirty="0">
                <a:solidFill>
                  <a:srgbClr val="000000"/>
                </a:solidFill>
                <a:latin typeface="Comic Sans MS" panose="030F0702030302020204" pitchFamily="66" charset="0"/>
              </a:rPr>
              <a:t>I am learning about </a:t>
            </a:r>
            <a:r>
              <a:rPr lang="en-US" sz="3600" u="sng" dirty="0">
                <a:solidFill>
                  <a:srgbClr val="000000"/>
                </a:solidFill>
                <a:latin typeface="Comic Sans MS" panose="030F0702030302020204" pitchFamily="66" charset="0"/>
              </a:rPr>
              <a:t>honesty</a:t>
            </a:r>
          </a:p>
        </p:txBody>
      </p:sp>
      <p:grpSp>
        <p:nvGrpSpPr>
          <p:cNvPr id="5" name="Group 5"/>
          <p:cNvGrpSpPr>
            <a:grpSpLocks noChangeAspect="1"/>
          </p:cNvGrpSpPr>
          <p:nvPr/>
        </p:nvGrpSpPr>
        <p:grpSpPr>
          <a:xfrm rot="-5400000">
            <a:off x="-12144383" y="2279906"/>
            <a:ext cx="22457144" cy="8524732"/>
            <a:chOff x="0" y="0"/>
            <a:chExt cx="6350000" cy="2410460"/>
          </a:xfrm>
        </p:grpSpPr>
        <p:sp>
          <p:nvSpPr>
            <p:cNvPr id="6" name="Freeform 6"/>
            <p:cNvSpPr/>
            <p:nvPr/>
          </p:nvSpPr>
          <p:spPr>
            <a:xfrm flipH="1" flipV="1">
              <a:off x="0" y="0"/>
              <a:ext cx="6350000" cy="2410460"/>
            </a:xfrm>
            <a:custGeom>
              <a:avLst/>
              <a:gdLst/>
              <a:ahLst/>
              <a:cxnLst/>
              <a:rect l="l" t="t" r="r" b="b"/>
              <a:pathLst>
                <a:path w="6350000" h="2410460">
                  <a:moveTo>
                    <a:pt x="6350000" y="2410460"/>
                  </a:moveTo>
                  <a:lnTo>
                    <a:pt x="0" y="2410460"/>
                  </a:lnTo>
                  <a:lnTo>
                    <a:pt x="0" y="0"/>
                  </a:lnTo>
                  <a:lnTo>
                    <a:pt x="6350000" y="0"/>
                  </a:lnTo>
                  <a:close/>
                </a:path>
              </a:pathLst>
            </a:custGeom>
            <a:blipFill>
              <a:blip r:embed="rId4"/>
              <a:stretch>
                <a:fillRect l="-34513" t="-118414" r="-22408" b="-144054"/>
              </a:stretch>
            </a:blipFill>
          </p:spPr>
          <p:txBody>
            <a:bodyPr/>
            <a:lstStyle/>
            <a:p>
              <a:endParaRPr lang="en-AU"/>
            </a:p>
          </p:txBody>
        </p:sp>
      </p:grpSp>
      <p:grpSp>
        <p:nvGrpSpPr>
          <p:cNvPr id="7" name="Group 7"/>
          <p:cNvGrpSpPr/>
          <p:nvPr/>
        </p:nvGrpSpPr>
        <p:grpSpPr>
          <a:xfrm>
            <a:off x="17264413" y="9258300"/>
            <a:ext cx="876300" cy="876300"/>
            <a:chOff x="0" y="0"/>
            <a:chExt cx="1168400" cy="1168400"/>
          </a:xfrm>
        </p:grpSpPr>
        <p:sp>
          <p:nvSpPr>
            <p:cNvPr id="8" name="Freeform 8"/>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9"/>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0" name="TextBox 10"/>
          <p:cNvSpPr txBox="1"/>
          <p:nvPr/>
        </p:nvSpPr>
        <p:spPr>
          <a:xfrm>
            <a:off x="5321889" y="2857500"/>
            <a:ext cx="6412911" cy="1001043"/>
          </a:xfrm>
          <a:prstGeom prst="rect">
            <a:avLst/>
          </a:prstGeom>
        </p:spPr>
        <p:txBody>
          <a:bodyPr wrap="square" lIns="0" tIns="0" rIns="0" bIns="0" rtlCol="0" anchor="t">
            <a:spAutoFit/>
          </a:bodyPr>
          <a:lstStyle/>
          <a:p>
            <a:pPr>
              <a:lnSpc>
                <a:spcPts val="8400"/>
              </a:lnSpc>
            </a:pPr>
            <a:r>
              <a:rPr lang="en-US" sz="6000" dirty="0">
                <a:solidFill>
                  <a:srgbClr val="00999E"/>
                </a:solidFill>
                <a:latin typeface="Comic Sans MS" panose="030F0702030302020204" pitchFamily="66" charset="0"/>
              </a:rPr>
              <a:t>Success Criteria:</a:t>
            </a:r>
          </a:p>
        </p:txBody>
      </p:sp>
      <p:sp>
        <p:nvSpPr>
          <p:cNvPr id="11" name="TextBox 11"/>
          <p:cNvSpPr txBox="1"/>
          <p:nvPr/>
        </p:nvSpPr>
        <p:spPr>
          <a:xfrm>
            <a:off x="5923394" y="4046863"/>
            <a:ext cx="9545205" cy="667299"/>
          </a:xfrm>
          <a:prstGeom prst="rect">
            <a:avLst/>
          </a:prstGeom>
        </p:spPr>
        <p:txBody>
          <a:bodyPr wrap="square" lIns="0" tIns="0" rIns="0" bIns="0" rtlCol="0" anchor="t">
            <a:spAutoFit/>
          </a:bodyPr>
          <a:lstStyle/>
          <a:p>
            <a:pPr>
              <a:lnSpc>
                <a:spcPts val="5599"/>
              </a:lnSpc>
              <a:spcBef>
                <a:spcPct val="0"/>
              </a:spcBef>
            </a:pPr>
            <a:r>
              <a:rPr lang="en-US" sz="3600" dirty="0">
                <a:solidFill>
                  <a:srgbClr val="000000"/>
                </a:solidFill>
                <a:latin typeface="Comic Sans MS" panose="030F0702030302020204" pitchFamily="66" charset="0"/>
              </a:rPr>
              <a:t>I can give </a:t>
            </a:r>
            <a:r>
              <a:rPr lang="en-US" sz="3600" u="sng" dirty="0">
                <a:solidFill>
                  <a:srgbClr val="000000"/>
                </a:solidFill>
                <a:latin typeface="Comic Sans MS" panose="030F0702030302020204" pitchFamily="66" charset="0"/>
              </a:rPr>
              <a:t>examples</a:t>
            </a:r>
            <a:r>
              <a:rPr lang="en-US" sz="3600" dirty="0">
                <a:solidFill>
                  <a:srgbClr val="000000"/>
                </a:solidFill>
                <a:latin typeface="Comic Sans MS" panose="030F0702030302020204" pitchFamily="66" charset="0"/>
              </a:rPr>
              <a:t> of what </a:t>
            </a:r>
            <a:r>
              <a:rPr lang="en-US" sz="3600" u="sng" dirty="0">
                <a:solidFill>
                  <a:srgbClr val="000000"/>
                </a:solidFill>
                <a:latin typeface="Comic Sans MS" panose="030F0702030302020204" pitchFamily="66" charset="0"/>
              </a:rPr>
              <a:t>honesty</a:t>
            </a:r>
            <a:r>
              <a:rPr lang="en-US" sz="3600" dirty="0">
                <a:solidFill>
                  <a:srgbClr val="000000"/>
                </a:solidFill>
                <a:latin typeface="Comic Sans MS" panose="030F0702030302020204" pitchFamily="66" charset="0"/>
              </a:rPr>
              <a:t> is</a:t>
            </a:r>
          </a:p>
        </p:txBody>
      </p:sp>
      <p:sp>
        <p:nvSpPr>
          <p:cNvPr id="12" name="TextBox 12"/>
          <p:cNvSpPr txBox="1"/>
          <p:nvPr/>
        </p:nvSpPr>
        <p:spPr>
          <a:xfrm>
            <a:off x="5923478" y="4757544"/>
            <a:ext cx="12065872" cy="654475"/>
          </a:xfrm>
          <a:prstGeom prst="rect">
            <a:avLst/>
          </a:prstGeom>
        </p:spPr>
        <p:txBody>
          <a:bodyPr lIns="0" tIns="0" rIns="0" bIns="0" rtlCol="0" anchor="t">
            <a:spAutoFit/>
          </a:bodyPr>
          <a:lstStyle/>
          <a:p>
            <a:pPr>
              <a:lnSpc>
                <a:spcPts val="5599"/>
              </a:lnSpc>
              <a:spcBef>
                <a:spcPct val="0"/>
              </a:spcBef>
            </a:pPr>
            <a:r>
              <a:rPr lang="en-US" sz="3600" dirty="0">
                <a:solidFill>
                  <a:srgbClr val="000000"/>
                </a:solidFill>
                <a:latin typeface="Comic Sans MS" panose="030F0702030302020204" pitchFamily="66" charset="0"/>
              </a:rPr>
              <a:t>I can </a:t>
            </a:r>
            <a:r>
              <a:rPr lang="en-US" sz="3600" u="sng" dirty="0">
                <a:solidFill>
                  <a:srgbClr val="000000"/>
                </a:solidFill>
                <a:latin typeface="Comic Sans MS" panose="030F0702030302020204" pitchFamily="66" charset="0"/>
              </a:rPr>
              <a:t>discuss</a:t>
            </a:r>
            <a:r>
              <a:rPr lang="en-US" sz="3600" dirty="0">
                <a:solidFill>
                  <a:srgbClr val="000000"/>
                </a:solidFill>
                <a:latin typeface="Comic Sans MS" panose="030F0702030302020204" pitchFamily="66" charset="0"/>
              </a:rPr>
              <a:t> why being </a:t>
            </a:r>
            <a:r>
              <a:rPr lang="en-US" sz="3600" u="sng" dirty="0">
                <a:solidFill>
                  <a:srgbClr val="000000"/>
                </a:solidFill>
                <a:latin typeface="Comic Sans MS" panose="030F0702030302020204" pitchFamily="66" charset="0"/>
              </a:rPr>
              <a:t>truthful</a:t>
            </a:r>
            <a:r>
              <a:rPr lang="en-US" sz="3600" dirty="0">
                <a:solidFill>
                  <a:srgbClr val="000000"/>
                </a:solidFill>
                <a:latin typeface="Comic Sans MS" panose="030F0702030302020204" pitchFamily="66" charset="0"/>
              </a:rPr>
              <a:t> is </a:t>
            </a:r>
            <a:r>
              <a:rPr lang="en-US" sz="3600" u="sng" dirty="0">
                <a:solidFill>
                  <a:srgbClr val="000000"/>
                </a:solidFill>
                <a:latin typeface="Comic Sans MS" panose="030F0702030302020204" pitchFamily="66" charset="0"/>
              </a:rPr>
              <a:t>important</a:t>
            </a:r>
          </a:p>
        </p:txBody>
      </p:sp>
      <p:sp>
        <p:nvSpPr>
          <p:cNvPr id="13" name="TextBox 13"/>
          <p:cNvSpPr txBox="1"/>
          <p:nvPr/>
        </p:nvSpPr>
        <p:spPr>
          <a:xfrm>
            <a:off x="5923478" y="5465503"/>
            <a:ext cx="11005810" cy="654475"/>
          </a:xfrm>
          <a:prstGeom prst="rect">
            <a:avLst/>
          </a:prstGeom>
        </p:spPr>
        <p:txBody>
          <a:bodyPr lIns="0" tIns="0" rIns="0" bIns="0" rtlCol="0" anchor="t">
            <a:spAutoFit/>
          </a:bodyPr>
          <a:lstStyle/>
          <a:p>
            <a:pPr>
              <a:lnSpc>
                <a:spcPts val="5599"/>
              </a:lnSpc>
              <a:spcBef>
                <a:spcPct val="0"/>
              </a:spcBef>
            </a:pPr>
            <a:r>
              <a:rPr lang="en-US" sz="3600" dirty="0">
                <a:solidFill>
                  <a:srgbClr val="000000"/>
                </a:solidFill>
                <a:latin typeface="Comic Sans MS" panose="030F0702030302020204" pitchFamily="66" charset="0"/>
              </a:rPr>
              <a:t>I can </a:t>
            </a:r>
            <a:r>
              <a:rPr lang="en-US" sz="3600" u="sng" dirty="0">
                <a:solidFill>
                  <a:srgbClr val="000000"/>
                </a:solidFill>
                <a:latin typeface="Comic Sans MS" panose="030F0702030302020204" pitchFamily="66" charset="0"/>
              </a:rPr>
              <a:t>explain</a:t>
            </a:r>
            <a:r>
              <a:rPr lang="en-US" sz="3600" dirty="0">
                <a:solidFill>
                  <a:srgbClr val="000000"/>
                </a:solidFill>
                <a:latin typeface="Comic Sans MS" panose="030F0702030302020204" pitchFamily="66" charset="0"/>
              </a:rPr>
              <a:t> how </a:t>
            </a:r>
            <a:r>
              <a:rPr lang="en-US" sz="3600" u="sng" dirty="0">
                <a:solidFill>
                  <a:srgbClr val="000000"/>
                </a:solidFill>
                <a:latin typeface="Comic Sans MS" panose="030F0702030302020204" pitchFamily="66" charset="0"/>
              </a:rPr>
              <a:t>honesty</a:t>
            </a:r>
            <a:r>
              <a:rPr lang="en-US" sz="3600" dirty="0">
                <a:solidFill>
                  <a:srgbClr val="000000"/>
                </a:solidFill>
                <a:latin typeface="Comic Sans MS" panose="030F0702030302020204" pitchFamily="66" charset="0"/>
              </a:rPr>
              <a:t> is a </a:t>
            </a:r>
            <a:r>
              <a:rPr lang="en-US" sz="3600" u="sng" dirty="0">
                <a:solidFill>
                  <a:srgbClr val="000000"/>
                </a:solidFill>
                <a:latin typeface="Comic Sans MS" panose="030F0702030302020204" pitchFamily="66" charset="0"/>
              </a:rPr>
              <a:t>form of kindness</a:t>
            </a:r>
          </a:p>
        </p:txBody>
      </p:sp>
      <p:sp>
        <p:nvSpPr>
          <p:cNvPr id="14" name="TextBox 14"/>
          <p:cNvSpPr txBox="1"/>
          <p:nvPr/>
        </p:nvSpPr>
        <p:spPr>
          <a:xfrm>
            <a:off x="5303988" y="6789071"/>
            <a:ext cx="5973612" cy="1001043"/>
          </a:xfrm>
          <a:prstGeom prst="rect">
            <a:avLst/>
          </a:prstGeom>
        </p:spPr>
        <p:txBody>
          <a:bodyPr wrap="square" lIns="0" tIns="0" rIns="0" bIns="0" rtlCol="0" anchor="t">
            <a:spAutoFit/>
          </a:bodyPr>
          <a:lstStyle/>
          <a:p>
            <a:pPr>
              <a:lnSpc>
                <a:spcPts val="8400"/>
              </a:lnSpc>
            </a:pPr>
            <a:r>
              <a:rPr lang="en-US" sz="6000" dirty="0">
                <a:solidFill>
                  <a:srgbClr val="8DB553"/>
                </a:solidFill>
                <a:latin typeface="Comic Sans MS" panose="030F0702030302020204" pitchFamily="66" charset="0"/>
              </a:rPr>
              <a:t>This Is Because:</a:t>
            </a:r>
          </a:p>
        </p:txBody>
      </p:sp>
      <p:sp>
        <p:nvSpPr>
          <p:cNvPr id="15" name="TextBox 15"/>
          <p:cNvSpPr txBox="1"/>
          <p:nvPr/>
        </p:nvSpPr>
        <p:spPr>
          <a:xfrm>
            <a:off x="5784730" y="7855838"/>
            <a:ext cx="12204621" cy="2090765"/>
          </a:xfrm>
          <a:prstGeom prst="rect">
            <a:avLst/>
          </a:prstGeom>
        </p:spPr>
        <p:txBody>
          <a:bodyPr lIns="0" tIns="0" rIns="0" bIns="0" rtlCol="0" anchor="t">
            <a:spAutoFit/>
          </a:bodyPr>
          <a:lstStyle/>
          <a:p>
            <a:pPr>
              <a:lnSpc>
                <a:spcPts val="5599"/>
              </a:lnSpc>
            </a:pPr>
            <a:r>
              <a:rPr lang="en-US" sz="3600" dirty="0">
                <a:solidFill>
                  <a:srgbClr val="000000"/>
                </a:solidFill>
                <a:latin typeface="Comic Sans MS" panose="030F0702030302020204" pitchFamily="66" charset="0"/>
              </a:rPr>
              <a:t>When we are honest, our friends and families trust and respect us. Honesty helps our minds and bodies feel </a:t>
            </a:r>
          </a:p>
          <a:p>
            <a:pPr>
              <a:lnSpc>
                <a:spcPts val="5599"/>
              </a:lnSpc>
              <a:spcBef>
                <a:spcPct val="0"/>
              </a:spcBef>
            </a:pPr>
            <a:r>
              <a:rPr lang="en-US" sz="3600" dirty="0">
                <a:solidFill>
                  <a:srgbClr val="000000"/>
                </a:solidFill>
                <a:latin typeface="Comic Sans MS" panose="030F0702030302020204" pitchFamily="66" charset="0"/>
              </a:rPr>
              <a:t>happier too!</a:t>
            </a:r>
          </a:p>
        </p:txBody>
      </p:sp>
      <p:sp>
        <p:nvSpPr>
          <p:cNvPr id="16" name="Freeform 16"/>
          <p:cNvSpPr/>
          <p:nvPr/>
        </p:nvSpPr>
        <p:spPr>
          <a:xfrm>
            <a:off x="5262068" y="4251418"/>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7" name="Freeform 17"/>
          <p:cNvSpPr/>
          <p:nvPr/>
        </p:nvSpPr>
        <p:spPr>
          <a:xfrm>
            <a:off x="5262068" y="4962100"/>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8" name="Freeform 18"/>
          <p:cNvSpPr/>
          <p:nvPr/>
        </p:nvSpPr>
        <p:spPr>
          <a:xfrm>
            <a:off x="5262068" y="5670059"/>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
        <p:nvSpPr>
          <p:cNvPr id="19" name="Freeform 19"/>
          <p:cNvSpPr/>
          <p:nvPr/>
        </p:nvSpPr>
        <p:spPr>
          <a:xfrm>
            <a:off x="5262068" y="8084438"/>
            <a:ext cx="358545" cy="320391"/>
          </a:xfrm>
          <a:custGeom>
            <a:avLst/>
            <a:gdLst/>
            <a:ahLst/>
            <a:cxnLst/>
            <a:rect l="l" t="t" r="r" b="b"/>
            <a:pathLst>
              <a:path w="358545" h="320391">
                <a:moveTo>
                  <a:pt x="0" y="0"/>
                </a:moveTo>
                <a:lnTo>
                  <a:pt x="358545" y="0"/>
                </a:lnTo>
                <a:lnTo>
                  <a:pt x="358545" y="320391"/>
                </a:lnTo>
                <a:lnTo>
                  <a:pt x="0" y="320391"/>
                </a:lnTo>
                <a:lnTo>
                  <a:pt x="0" y="0"/>
                </a:lnTo>
                <a:close/>
              </a:path>
            </a:pathLst>
          </a:custGeom>
          <a:blipFill>
            <a:blip r:embed="rId8"/>
            <a:stretch>
              <a:fillRect l="-9276" t="-12213" r="-8185"/>
            </a:stretch>
          </a:blipFill>
        </p:spPr>
        <p:txBody>
          <a:bodyPr/>
          <a:lstStyle/>
          <a:p>
            <a:endParaRPr lang="en-A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67769" y="-2078919"/>
            <a:ext cx="26123480" cy="18247054"/>
            <a:chOff x="0" y="0"/>
            <a:chExt cx="15163800" cy="10591800"/>
          </a:xfrm>
        </p:grpSpPr>
        <p:sp>
          <p:nvSpPr>
            <p:cNvPr id="3" name="Freeform 3"/>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96946" t="-69006" r="-90637" b="-191998"/>
              </a:stretch>
            </a:blipFill>
          </p:spPr>
          <p:txBody>
            <a:bodyPr/>
            <a:lstStyle/>
            <a:p>
              <a:endParaRPr lang="en-AU"/>
            </a:p>
          </p:txBody>
        </p:sp>
      </p:grpSp>
      <p:sp>
        <p:nvSpPr>
          <p:cNvPr id="4" name="Freeform 4"/>
          <p:cNvSpPr/>
          <p:nvPr/>
        </p:nvSpPr>
        <p:spPr>
          <a:xfrm>
            <a:off x="4424984" y="258419"/>
            <a:ext cx="9438031" cy="9438031"/>
          </a:xfrm>
          <a:custGeom>
            <a:avLst/>
            <a:gdLst/>
            <a:ahLst/>
            <a:cxnLst/>
            <a:rect l="l" t="t" r="r" b="b"/>
            <a:pathLst>
              <a:path w="9438031" h="9438031">
                <a:moveTo>
                  <a:pt x="0" y="0"/>
                </a:moveTo>
                <a:lnTo>
                  <a:pt x="9438032" y="0"/>
                </a:lnTo>
                <a:lnTo>
                  <a:pt x="9438032" y="9438032"/>
                </a:lnTo>
                <a:lnTo>
                  <a:pt x="0" y="9438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5" name="Group 5"/>
          <p:cNvGrpSpPr/>
          <p:nvPr/>
        </p:nvGrpSpPr>
        <p:grpSpPr>
          <a:xfrm>
            <a:off x="17273938" y="9258300"/>
            <a:ext cx="876300" cy="876300"/>
            <a:chOff x="0" y="0"/>
            <a:chExt cx="1168400" cy="1168400"/>
          </a:xfrm>
        </p:grpSpPr>
        <p:sp>
          <p:nvSpPr>
            <p:cNvPr id="6" name="Freeform 6"/>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5"/>
              <a:stretch>
                <a:fillRect/>
              </a:stretch>
            </a:blipFill>
          </p:spPr>
          <p:txBody>
            <a:bodyPr/>
            <a:lstStyle/>
            <a:p>
              <a:endParaRPr lang="en-AU"/>
            </a:p>
          </p:txBody>
        </p:sp>
      </p:grpSp>
      <p:sp>
        <p:nvSpPr>
          <p:cNvPr id="8" name="TextBox 8"/>
          <p:cNvSpPr txBox="1"/>
          <p:nvPr/>
        </p:nvSpPr>
        <p:spPr>
          <a:xfrm>
            <a:off x="5594367" y="1638300"/>
            <a:ext cx="7099264" cy="4519892"/>
          </a:xfrm>
          <a:prstGeom prst="rect">
            <a:avLst/>
          </a:prstGeom>
        </p:spPr>
        <p:txBody>
          <a:bodyPr wrap="square" lIns="0" tIns="0" rIns="0" bIns="0" rtlCol="0" anchor="t">
            <a:spAutoFit/>
          </a:bodyPr>
          <a:lstStyle/>
          <a:p>
            <a:pPr algn="ctr">
              <a:lnSpc>
                <a:spcPts val="40294"/>
              </a:lnSpc>
            </a:pPr>
            <a:r>
              <a:rPr lang="en-US" sz="20000" dirty="0">
                <a:solidFill>
                  <a:srgbClr val="000000"/>
                </a:solidFill>
                <a:latin typeface="Comic Sans MS" panose="030F0702030302020204" pitchFamily="66" charset="0"/>
              </a:rPr>
              <a:t>I DO</a:t>
            </a:r>
          </a:p>
        </p:txBody>
      </p:sp>
      <p:sp>
        <p:nvSpPr>
          <p:cNvPr id="9" name="Freeform 9"/>
          <p:cNvSpPr/>
          <p:nvPr/>
        </p:nvSpPr>
        <p:spPr>
          <a:xfrm>
            <a:off x="10984370" y="6235486"/>
            <a:ext cx="1436230" cy="1028700"/>
          </a:xfrm>
          <a:custGeom>
            <a:avLst/>
            <a:gdLst/>
            <a:ahLst/>
            <a:cxnLst/>
            <a:rect l="l" t="t" r="r" b="b"/>
            <a:pathLst>
              <a:path w="1436230" h="1028700">
                <a:moveTo>
                  <a:pt x="0" y="0"/>
                </a:moveTo>
                <a:lnTo>
                  <a:pt x="1436231" y="0"/>
                </a:lnTo>
                <a:lnTo>
                  <a:pt x="1436231" y="1028700"/>
                </a:lnTo>
                <a:lnTo>
                  <a:pt x="0" y="1028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10" name="Freeform 10"/>
          <p:cNvSpPr/>
          <p:nvPr/>
        </p:nvSpPr>
        <p:spPr>
          <a:xfrm>
            <a:off x="5930936" y="1602679"/>
            <a:ext cx="6377453" cy="1379849"/>
          </a:xfrm>
          <a:custGeom>
            <a:avLst/>
            <a:gdLst/>
            <a:ahLst/>
            <a:cxnLst/>
            <a:rect l="l" t="t" r="r" b="b"/>
            <a:pathLst>
              <a:path w="6377453" h="1379849">
                <a:moveTo>
                  <a:pt x="0" y="0"/>
                </a:moveTo>
                <a:lnTo>
                  <a:pt x="6377453" y="0"/>
                </a:lnTo>
                <a:lnTo>
                  <a:pt x="6377453" y="1379849"/>
                </a:lnTo>
                <a:lnTo>
                  <a:pt x="0" y="13798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1" name="Freeform 11"/>
          <p:cNvSpPr/>
          <p:nvPr/>
        </p:nvSpPr>
        <p:spPr>
          <a:xfrm>
            <a:off x="7194132" y="7568194"/>
            <a:ext cx="3851061" cy="1294919"/>
          </a:xfrm>
          <a:custGeom>
            <a:avLst/>
            <a:gdLst/>
            <a:ahLst/>
            <a:cxnLst/>
            <a:rect l="l" t="t" r="r" b="b"/>
            <a:pathLst>
              <a:path w="3851061" h="1294919">
                <a:moveTo>
                  <a:pt x="0" y="0"/>
                </a:moveTo>
                <a:lnTo>
                  <a:pt x="3851061" y="0"/>
                </a:lnTo>
                <a:lnTo>
                  <a:pt x="3851061" y="1294920"/>
                </a:lnTo>
                <a:lnTo>
                  <a:pt x="0" y="1294920"/>
                </a:lnTo>
                <a:lnTo>
                  <a:pt x="0" y="0"/>
                </a:lnTo>
                <a:close/>
              </a:path>
            </a:pathLst>
          </a:custGeom>
          <a:blipFill>
            <a:blip r:embed="rId10">
              <a:alphaModFix amt="90000"/>
            </a:blip>
            <a:stretch>
              <a:fillRect/>
            </a:stretch>
          </a:blipFill>
        </p:spPr>
        <p:txBody>
          <a:bodyPr/>
          <a:lstStyle/>
          <a:p>
            <a:endParaRPr lang="en-AU"/>
          </a:p>
        </p:txBody>
      </p:sp>
      <p:sp>
        <p:nvSpPr>
          <p:cNvPr id="12" name="TextBox 12"/>
          <p:cNvSpPr txBox="1"/>
          <p:nvPr/>
        </p:nvSpPr>
        <p:spPr>
          <a:xfrm>
            <a:off x="5327029" y="5981700"/>
            <a:ext cx="5645771" cy="1286058"/>
          </a:xfrm>
          <a:prstGeom prst="rect">
            <a:avLst/>
          </a:prstGeom>
        </p:spPr>
        <p:txBody>
          <a:bodyPr wrap="square" lIns="0" tIns="0" rIns="0" bIns="0" rtlCol="0" anchor="t">
            <a:spAutoFit/>
          </a:bodyPr>
          <a:lstStyle/>
          <a:p>
            <a:pPr algn="ctr">
              <a:lnSpc>
                <a:spcPts val="10756"/>
              </a:lnSpc>
            </a:pPr>
            <a:r>
              <a:rPr lang="en-US" sz="7683" dirty="0">
                <a:solidFill>
                  <a:srgbClr val="000000"/>
                </a:solidFill>
                <a:latin typeface="Comic Sans MS" panose="030F0702030302020204" pitchFamily="66" charset="0"/>
              </a:rPr>
              <a:t>You Watch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632256" y="-3390325"/>
            <a:ext cx="11888225" cy="16245182"/>
            <a:chOff x="0" y="0"/>
            <a:chExt cx="4646930" cy="6350000"/>
          </a:xfrm>
        </p:grpSpPr>
        <p:sp>
          <p:nvSpPr>
            <p:cNvPr id="3" name="Freeform 3"/>
            <p:cNvSpPr/>
            <p:nvPr/>
          </p:nvSpPr>
          <p:spPr>
            <a:xfrm>
              <a:off x="0" y="-35560"/>
              <a:ext cx="4744720" cy="6487160"/>
            </a:xfrm>
            <a:custGeom>
              <a:avLst/>
              <a:gdLst/>
              <a:ahLst/>
              <a:cxnLst/>
              <a:rect l="l" t="t" r="r" b="b"/>
              <a:pathLst>
                <a:path w="4744720" h="6487160">
                  <a:moveTo>
                    <a:pt x="1388110" y="1718310"/>
                  </a:moveTo>
                  <a:cubicBezTo>
                    <a:pt x="1254760" y="1751330"/>
                    <a:pt x="1121410" y="1788160"/>
                    <a:pt x="990600" y="1830070"/>
                  </a:cubicBezTo>
                  <a:cubicBezTo>
                    <a:pt x="588010" y="1955800"/>
                    <a:pt x="160020" y="1731010"/>
                    <a:pt x="34290" y="1328420"/>
                  </a:cubicBezTo>
                  <a:cubicBezTo>
                    <a:pt x="11430" y="1253490"/>
                    <a:pt x="0" y="1177290"/>
                    <a:pt x="0" y="1099820"/>
                  </a:cubicBezTo>
                  <a:lnTo>
                    <a:pt x="0" y="1099820"/>
                  </a:lnTo>
                  <a:cubicBezTo>
                    <a:pt x="0" y="878840"/>
                    <a:pt x="130810" y="678180"/>
                    <a:pt x="334010" y="590550"/>
                  </a:cubicBezTo>
                  <a:cubicBezTo>
                    <a:pt x="1270000" y="181610"/>
                    <a:pt x="2259330" y="0"/>
                    <a:pt x="3302000" y="40640"/>
                  </a:cubicBezTo>
                  <a:cubicBezTo>
                    <a:pt x="3633470" y="53340"/>
                    <a:pt x="3923030" y="266700"/>
                    <a:pt x="4032250" y="579120"/>
                  </a:cubicBezTo>
                  <a:cubicBezTo>
                    <a:pt x="4164330" y="867410"/>
                    <a:pt x="4095750" y="1207770"/>
                    <a:pt x="3864610" y="1423670"/>
                  </a:cubicBezTo>
                  <a:lnTo>
                    <a:pt x="3619500" y="1652270"/>
                  </a:lnTo>
                  <a:cubicBezTo>
                    <a:pt x="3658870" y="1645920"/>
                    <a:pt x="3698240" y="1642110"/>
                    <a:pt x="3738880" y="1642110"/>
                  </a:cubicBezTo>
                  <a:lnTo>
                    <a:pt x="3741420" y="1642110"/>
                  </a:lnTo>
                  <a:cubicBezTo>
                    <a:pt x="3774440" y="1642110"/>
                    <a:pt x="3808730" y="1644650"/>
                    <a:pt x="3841750" y="1648460"/>
                  </a:cubicBezTo>
                  <a:lnTo>
                    <a:pt x="3841750" y="1648460"/>
                  </a:lnTo>
                  <a:lnTo>
                    <a:pt x="3844290" y="1648460"/>
                  </a:lnTo>
                  <a:cubicBezTo>
                    <a:pt x="4038600" y="1675130"/>
                    <a:pt x="4213860" y="1779270"/>
                    <a:pt x="4330700" y="1935480"/>
                  </a:cubicBezTo>
                  <a:lnTo>
                    <a:pt x="4330700" y="1935480"/>
                  </a:lnTo>
                  <a:cubicBezTo>
                    <a:pt x="4457700" y="2104390"/>
                    <a:pt x="4505960" y="2320290"/>
                    <a:pt x="4462780" y="2527300"/>
                  </a:cubicBezTo>
                  <a:lnTo>
                    <a:pt x="4462780" y="2529840"/>
                  </a:lnTo>
                  <a:cubicBezTo>
                    <a:pt x="4424680" y="2710180"/>
                    <a:pt x="4319270" y="2868930"/>
                    <a:pt x="4169410" y="2975610"/>
                  </a:cubicBezTo>
                  <a:lnTo>
                    <a:pt x="3902710" y="3175000"/>
                  </a:lnTo>
                  <a:cubicBezTo>
                    <a:pt x="4048760" y="3172460"/>
                    <a:pt x="4192270" y="3214370"/>
                    <a:pt x="4315460" y="3295650"/>
                  </a:cubicBezTo>
                  <a:lnTo>
                    <a:pt x="4315460" y="3295650"/>
                  </a:lnTo>
                  <a:cubicBezTo>
                    <a:pt x="4641850" y="3509010"/>
                    <a:pt x="4744720" y="3940810"/>
                    <a:pt x="4550410" y="4278630"/>
                  </a:cubicBezTo>
                  <a:cubicBezTo>
                    <a:pt x="4521200" y="4343400"/>
                    <a:pt x="4481830" y="4404360"/>
                    <a:pt x="4434840" y="4458970"/>
                  </a:cubicBezTo>
                  <a:lnTo>
                    <a:pt x="3392170" y="6051550"/>
                  </a:lnTo>
                  <a:cubicBezTo>
                    <a:pt x="3169920" y="6391910"/>
                    <a:pt x="2713990" y="6487160"/>
                    <a:pt x="2373630" y="6264910"/>
                  </a:cubicBezTo>
                  <a:cubicBezTo>
                    <a:pt x="2373630" y="6264910"/>
                    <a:pt x="2373630" y="6264910"/>
                    <a:pt x="2373630" y="6264910"/>
                  </a:cubicBezTo>
                  <a:lnTo>
                    <a:pt x="2373630" y="6264910"/>
                  </a:lnTo>
                  <a:cubicBezTo>
                    <a:pt x="2032000" y="6042660"/>
                    <a:pt x="1936750" y="5586730"/>
                    <a:pt x="2159000" y="5247640"/>
                  </a:cubicBezTo>
                  <a:lnTo>
                    <a:pt x="2325370" y="4993640"/>
                  </a:lnTo>
                  <a:lnTo>
                    <a:pt x="1177290" y="5195570"/>
                  </a:lnTo>
                  <a:cubicBezTo>
                    <a:pt x="1031240" y="5220970"/>
                    <a:pt x="880110" y="5201920"/>
                    <a:pt x="745490" y="5140960"/>
                  </a:cubicBezTo>
                  <a:cubicBezTo>
                    <a:pt x="607060" y="5092700"/>
                    <a:pt x="486410" y="5005070"/>
                    <a:pt x="398780" y="4888230"/>
                  </a:cubicBezTo>
                  <a:lnTo>
                    <a:pt x="398780" y="4888230"/>
                  </a:lnTo>
                  <a:cubicBezTo>
                    <a:pt x="198120" y="4621530"/>
                    <a:pt x="203200" y="4253230"/>
                    <a:pt x="410210" y="3990340"/>
                  </a:cubicBezTo>
                  <a:cubicBezTo>
                    <a:pt x="330200" y="3950970"/>
                    <a:pt x="257810" y="3896360"/>
                    <a:pt x="196850" y="3831590"/>
                  </a:cubicBezTo>
                  <a:lnTo>
                    <a:pt x="196850" y="3831590"/>
                  </a:lnTo>
                  <a:cubicBezTo>
                    <a:pt x="71120" y="3695700"/>
                    <a:pt x="0" y="3517900"/>
                    <a:pt x="0" y="3332480"/>
                  </a:cubicBezTo>
                  <a:lnTo>
                    <a:pt x="0" y="3328670"/>
                  </a:lnTo>
                  <a:cubicBezTo>
                    <a:pt x="0" y="3300730"/>
                    <a:pt x="1270" y="3274060"/>
                    <a:pt x="5080" y="3246120"/>
                  </a:cubicBezTo>
                  <a:cubicBezTo>
                    <a:pt x="25400" y="3065780"/>
                    <a:pt x="111760" y="2899410"/>
                    <a:pt x="247650" y="2778760"/>
                  </a:cubicBezTo>
                  <a:lnTo>
                    <a:pt x="1388110" y="1718310"/>
                  </a:lnTo>
                  <a:lnTo>
                    <a:pt x="1388110" y="1718310"/>
                  </a:lnTo>
                  <a:close/>
                </a:path>
              </a:pathLst>
            </a:custGeom>
            <a:blipFill>
              <a:blip r:embed="rId2">
                <a:alphaModFix amt="1000"/>
              </a:blip>
              <a:stretch>
                <a:fillRect l="-149917" t="-39942" r="-207480" b="-153653"/>
              </a:stretch>
            </a:blipFill>
          </p:spPr>
          <p:txBody>
            <a:bodyPr/>
            <a:lstStyle/>
            <a:p>
              <a:endParaRPr lang="en-AU"/>
            </a:p>
          </p:txBody>
        </p:sp>
      </p:grpSp>
      <p:sp>
        <p:nvSpPr>
          <p:cNvPr id="4" name="Freeform 4"/>
          <p:cNvSpPr/>
          <p:nvPr/>
        </p:nvSpPr>
        <p:spPr>
          <a:xfrm rot="-10800000">
            <a:off x="0" y="-2681885"/>
            <a:ext cx="18288000" cy="9997085"/>
          </a:xfrm>
          <a:custGeom>
            <a:avLst/>
            <a:gdLst/>
            <a:ahLst/>
            <a:cxnLst/>
            <a:rect l="l" t="t" r="r" b="b"/>
            <a:pathLst>
              <a:path w="18288000" h="9997085">
                <a:moveTo>
                  <a:pt x="0" y="0"/>
                </a:moveTo>
                <a:lnTo>
                  <a:pt x="18288000" y="0"/>
                </a:lnTo>
                <a:lnTo>
                  <a:pt x="18288000" y="9997085"/>
                </a:lnTo>
                <a:lnTo>
                  <a:pt x="0" y="99970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5" name="Group 5"/>
          <p:cNvGrpSpPr>
            <a:grpSpLocks noChangeAspect="1"/>
          </p:cNvGrpSpPr>
          <p:nvPr/>
        </p:nvGrpSpPr>
        <p:grpSpPr>
          <a:xfrm rot="-10800000">
            <a:off x="-2934704" y="7315200"/>
            <a:ext cx="22457144" cy="8524732"/>
            <a:chOff x="0" y="0"/>
            <a:chExt cx="6350000" cy="2410460"/>
          </a:xfrm>
        </p:grpSpPr>
        <p:sp>
          <p:nvSpPr>
            <p:cNvPr id="6" name="Freeform 6"/>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5"/>
              <a:stretch>
                <a:fillRect l="-41939" t="-27591" r="-46053" b="-306644"/>
              </a:stretch>
            </a:blipFill>
          </p:spPr>
          <p:txBody>
            <a:bodyPr/>
            <a:lstStyle/>
            <a:p>
              <a:endParaRPr lang="en-AU"/>
            </a:p>
          </p:txBody>
        </p:sp>
      </p:grpSp>
      <p:grpSp>
        <p:nvGrpSpPr>
          <p:cNvPr id="7" name="Group 7"/>
          <p:cNvGrpSpPr/>
          <p:nvPr/>
        </p:nvGrpSpPr>
        <p:grpSpPr>
          <a:xfrm>
            <a:off x="17264413" y="9258300"/>
            <a:ext cx="876300" cy="876300"/>
            <a:chOff x="0" y="0"/>
            <a:chExt cx="1168400" cy="1168400"/>
          </a:xfrm>
        </p:grpSpPr>
        <p:sp>
          <p:nvSpPr>
            <p:cNvPr id="8" name="Freeform 8"/>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9" name="Freeform 9"/>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8"/>
              <a:stretch>
                <a:fillRect/>
              </a:stretch>
            </a:blipFill>
          </p:spPr>
          <p:txBody>
            <a:bodyPr/>
            <a:lstStyle/>
            <a:p>
              <a:endParaRPr lang="en-AU"/>
            </a:p>
          </p:txBody>
        </p:sp>
      </p:grpSp>
      <p:sp>
        <p:nvSpPr>
          <p:cNvPr id="10" name="Freeform 10"/>
          <p:cNvSpPr/>
          <p:nvPr/>
        </p:nvSpPr>
        <p:spPr>
          <a:xfrm>
            <a:off x="446672" y="257200"/>
            <a:ext cx="5833759" cy="5855718"/>
          </a:xfrm>
          <a:custGeom>
            <a:avLst/>
            <a:gdLst/>
            <a:ahLst/>
            <a:cxnLst/>
            <a:rect l="l" t="t" r="r" b="b"/>
            <a:pathLst>
              <a:path w="5833759" h="5855718">
                <a:moveTo>
                  <a:pt x="0" y="0"/>
                </a:moveTo>
                <a:lnTo>
                  <a:pt x="5833759" y="0"/>
                </a:lnTo>
                <a:lnTo>
                  <a:pt x="5833759" y="5855717"/>
                </a:lnTo>
                <a:lnTo>
                  <a:pt x="0" y="5855717"/>
                </a:lnTo>
                <a:lnTo>
                  <a:pt x="0" y="0"/>
                </a:lnTo>
                <a:close/>
              </a:path>
            </a:pathLst>
          </a:custGeom>
          <a:blipFill>
            <a:blip r:embed="rId9"/>
            <a:stretch>
              <a:fillRect/>
            </a:stretch>
          </a:blipFill>
        </p:spPr>
        <p:txBody>
          <a:bodyPr/>
          <a:lstStyle/>
          <a:p>
            <a:endParaRPr lang="en-AU"/>
          </a:p>
        </p:txBody>
      </p:sp>
      <p:sp>
        <p:nvSpPr>
          <p:cNvPr id="11" name="TextBox 11"/>
          <p:cNvSpPr txBox="1"/>
          <p:nvPr/>
        </p:nvSpPr>
        <p:spPr>
          <a:xfrm>
            <a:off x="6655194" y="-100192"/>
            <a:ext cx="11047370" cy="2040302"/>
          </a:xfrm>
          <a:prstGeom prst="rect">
            <a:avLst/>
          </a:prstGeom>
        </p:spPr>
        <p:txBody>
          <a:bodyPr lIns="0" tIns="0" rIns="0" bIns="0" rtlCol="0" anchor="t">
            <a:spAutoFit/>
          </a:bodyPr>
          <a:lstStyle/>
          <a:p>
            <a:pPr algn="ctr">
              <a:lnSpc>
                <a:spcPts val="17965"/>
              </a:lnSpc>
            </a:pPr>
            <a:r>
              <a:rPr lang="en-US" sz="9600" dirty="0">
                <a:solidFill>
                  <a:srgbClr val="AF1644"/>
                </a:solidFill>
                <a:latin typeface="Comic Sans MS" panose="030F0702030302020204" pitchFamily="66" charset="0"/>
              </a:rPr>
              <a:t>about HONESTY!</a:t>
            </a:r>
          </a:p>
        </p:txBody>
      </p:sp>
      <p:sp>
        <p:nvSpPr>
          <p:cNvPr id="12" name="Freeform 12"/>
          <p:cNvSpPr/>
          <p:nvPr/>
        </p:nvSpPr>
        <p:spPr>
          <a:xfrm>
            <a:off x="446672" y="6172200"/>
            <a:ext cx="6429375" cy="4114800"/>
          </a:xfrm>
          <a:custGeom>
            <a:avLst/>
            <a:gdLst/>
            <a:ahLst/>
            <a:cxnLst/>
            <a:rect l="l" t="t" r="r" b="b"/>
            <a:pathLst>
              <a:path w="6429375" h="4114800">
                <a:moveTo>
                  <a:pt x="0" y="0"/>
                </a:moveTo>
                <a:lnTo>
                  <a:pt x="6429375" y="0"/>
                </a:lnTo>
                <a:lnTo>
                  <a:pt x="642937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grpSp>
        <p:nvGrpSpPr>
          <p:cNvPr id="13" name="Group 13"/>
          <p:cNvGrpSpPr/>
          <p:nvPr/>
        </p:nvGrpSpPr>
        <p:grpSpPr>
          <a:xfrm>
            <a:off x="7215229" y="2349628"/>
            <a:ext cx="8765152" cy="561742"/>
            <a:chOff x="0" y="0"/>
            <a:chExt cx="11686869" cy="748990"/>
          </a:xfrm>
        </p:grpSpPr>
        <p:sp>
          <p:nvSpPr>
            <p:cNvPr id="14" name="Freeform 14"/>
            <p:cNvSpPr/>
            <p:nvPr/>
          </p:nvSpPr>
          <p:spPr>
            <a:xfrm>
              <a:off x="0" y="123545"/>
              <a:ext cx="478060" cy="427188"/>
            </a:xfrm>
            <a:custGeom>
              <a:avLst/>
              <a:gdLst/>
              <a:ahLst/>
              <a:cxnLst/>
              <a:rect l="l" t="t" r="r" b="b"/>
              <a:pathLst>
                <a:path w="478060" h="427188">
                  <a:moveTo>
                    <a:pt x="0" y="0"/>
                  </a:moveTo>
                  <a:lnTo>
                    <a:pt x="478060" y="0"/>
                  </a:lnTo>
                  <a:lnTo>
                    <a:pt x="478060" y="427188"/>
                  </a:lnTo>
                  <a:lnTo>
                    <a:pt x="0" y="427188"/>
                  </a:lnTo>
                  <a:lnTo>
                    <a:pt x="0" y="0"/>
                  </a:lnTo>
                  <a:close/>
                </a:path>
              </a:pathLst>
            </a:custGeom>
            <a:blipFill>
              <a:blip r:embed="rId12"/>
              <a:stretch>
                <a:fillRect l="-9276" t="-12213" r="-8185"/>
              </a:stretch>
            </a:blipFill>
          </p:spPr>
          <p:txBody>
            <a:bodyPr/>
            <a:lstStyle/>
            <a:p>
              <a:endParaRPr lang="en-AU"/>
            </a:p>
          </p:txBody>
        </p:sp>
        <p:sp>
          <p:nvSpPr>
            <p:cNvPr id="15" name="TextBox 15"/>
            <p:cNvSpPr txBox="1"/>
            <p:nvPr/>
          </p:nvSpPr>
          <p:spPr>
            <a:xfrm>
              <a:off x="713863" y="-76200"/>
              <a:ext cx="10973006" cy="825190"/>
            </a:xfrm>
            <a:prstGeom prst="rect">
              <a:avLst/>
            </a:prstGeom>
          </p:spPr>
          <p:txBody>
            <a:bodyPr lIns="0" tIns="0" rIns="0" bIns="0" rtlCol="0" anchor="t">
              <a:spAutoFit/>
            </a:bodyPr>
            <a:lstStyle/>
            <a:p>
              <a:pPr>
                <a:lnSpc>
                  <a:spcPts val="5248"/>
                </a:lnSpc>
                <a:spcBef>
                  <a:spcPct val="0"/>
                </a:spcBef>
              </a:pPr>
              <a:r>
                <a:rPr lang="en-US" sz="3200" dirty="0">
                  <a:solidFill>
                    <a:srgbClr val="000000"/>
                  </a:solidFill>
                  <a:latin typeface="Comic Sans MS" panose="030F0702030302020204" pitchFamily="66" charset="0"/>
                </a:rPr>
                <a:t>What does honesty mean to you?</a:t>
              </a:r>
            </a:p>
          </p:txBody>
        </p:sp>
      </p:grpSp>
      <p:grpSp>
        <p:nvGrpSpPr>
          <p:cNvPr id="16" name="Group 16"/>
          <p:cNvGrpSpPr/>
          <p:nvPr/>
        </p:nvGrpSpPr>
        <p:grpSpPr>
          <a:xfrm>
            <a:off x="7215229" y="3039957"/>
            <a:ext cx="9371543" cy="561742"/>
            <a:chOff x="0" y="0"/>
            <a:chExt cx="12495391" cy="748990"/>
          </a:xfrm>
        </p:grpSpPr>
        <p:sp>
          <p:nvSpPr>
            <p:cNvPr id="17" name="Freeform 17"/>
            <p:cNvSpPr/>
            <p:nvPr/>
          </p:nvSpPr>
          <p:spPr>
            <a:xfrm>
              <a:off x="0" y="160901"/>
              <a:ext cx="478060" cy="427188"/>
            </a:xfrm>
            <a:custGeom>
              <a:avLst/>
              <a:gdLst/>
              <a:ahLst/>
              <a:cxnLst/>
              <a:rect l="l" t="t" r="r" b="b"/>
              <a:pathLst>
                <a:path w="478060" h="427188">
                  <a:moveTo>
                    <a:pt x="0" y="0"/>
                  </a:moveTo>
                  <a:lnTo>
                    <a:pt x="478060" y="0"/>
                  </a:lnTo>
                  <a:lnTo>
                    <a:pt x="478060" y="427188"/>
                  </a:lnTo>
                  <a:lnTo>
                    <a:pt x="0" y="427188"/>
                  </a:lnTo>
                  <a:lnTo>
                    <a:pt x="0" y="0"/>
                  </a:lnTo>
                  <a:close/>
                </a:path>
              </a:pathLst>
            </a:custGeom>
            <a:blipFill>
              <a:blip r:embed="rId12"/>
              <a:stretch>
                <a:fillRect l="-9276" t="-12213" r="-8185"/>
              </a:stretch>
            </a:blipFill>
          </p:spPr>
          <p:txBody>
            <a:bodyPr/>
            <a:lstStyle/>
            <a:p>
              <a:endParaRPr lang="en-AU"/>
            </a:p>
          </p:txBody>
        </p:sp>
        <p:sp>
          <p:nvSpPr>
            <p:cNvPr id="18" name="TextBox 18"/>
            <p:cNvSpPr txBox="1"/>
            <p:nvPr/>
          </p:nvSpPr>
          <p:spPr>
            <a:xfrm>
              <a:off x="713863" y="-76200"/>
              <a:ext cx="11781528" cy="825190"/>
            </a:xfrm>
            <a:prstGeom prst="rect">
              <a:avLst/>
            </a:prstGeom>
          </p:spPr>
          <p:txBody>
            <a:bodyPr lIns="0" tIns="0" rIns="0" bIns="0" rtlCol="0" anchor="t">
              <a:spAutoFit/>
            </a:bodyPr>
            <a:lstStyle/>
            <a:p>
              <a:pPr>
                <a:lnSpc>
                  <a:spcPts val="5248"/>
                </a:lnSpc>
                <a:spcBef>
                  <a:spcPct val="0"/>
                </a:spcBef>
              </a:pPr>
              <a:r>
                <a:rPr lang="en-US" sz="3200" dirty="0">
                  <a:solidFill>
                    <a:srgbClr val="000000"/>
                  </a:solidFill>
                  <a:latin typeface="Comic Sans MS" panose="030F0702030302020204" pitchFamily="66" charset="0"/>
                </a:rPr>
                <a:t>Why is telling the truth important?</a:t>
              </a:r>
            </a:p>
          </p:txBody>
        </p:sp>
      </p:grpSp>
      <p:grpSp>
        <p:nvGrpSpPr>
          <p:cNvPr id="19" name="Group 19"/>
          <p:cNvGrpSpPr/>
          <p:nvPr/>
        </p:nvGrpSpPr>
        <p:grpSpPr>
          <a:xfrm>
            <a:off x="7215229" y="3677900"/>
            <a:ext cx="11519443" cy="603178"/>
            <a:chOff x="0" y="-76200"/>
            <a:chExt cx="15359257" cy="804238"/>
          </a:xfrm>
        </p:grpSpPr>
        <p:sp>
          <p:nvSpPr>
            <p:cNvPr id="20" name="Freeform 20"/>
            <p:cNvSpPr/>
            <p:nvPr/>
          </p:nvSpPr>
          <p:spPr>
            <a:xfrm>
              <a:off x="0" y="99635"/>
              <a:ext cx="478060" cy="427188"/>
            </a:xfrm>
            <a:custGeom>
              <a:avLst/>
              <a:gdLst/>
              <a:ahLst/>
              <a:cxnLst/>
              <a:rect l="l" t="t" r="r" b="b"/>
              <a:pathLst>
                <a:path w="478060" h="427188">
                  <a:moveTo>
                    <a:pt x="0" y="0"/>
                  </a:moveTo>
                  <a:lnTo>
                    <a:pt x="478060" y="0"/>
                  </a:lnTo>
                  <a:lnTo>
                    <a:pt x="478060" y="427188"/>
                  </a:lnTo>
                  <a:lnTo>
                    <a:pt x="0" y="427188"/>
                  </a:lnTo>
                  <a:lnTo>
                    <a:pt x="0" y="0"/>
                  </a:lnTo>
                  <a:close/>
                </a:path>
              </a:pathLst>
            </a:custGeom>
            <a:blipFill>
              <a:blip r:embed="rId12"/>
              <a:stretch>
                <a:fillRect l="-9276" t="-12213" r="-8185"/>
              </a:stretch>
            </a:blipFill>
          </p:spPr>
          <p:txBody>
            <a:bodyPr/>
            <a:lstStyle/>
            <a:p>
              <a:endParaRPr lang="en-AU"/>
            </a:p>
          </p:txBody>
        </p:sp>
        <p:sp>
          <p:nvSpPr>
            <p:cNvPr id="21" name="TextBox 21"/>
            <p:cNvSpPr txBox="1"/>
            <p:nvPr/>
          </p:nvSpPr>
          <p:spPr>
            <a:xfrm>
              <a:off x="713863" y="-76200"/>
              <a:ext cx="14645394" cy="804238"/>
            </a:xfrm>
            <a:prstGeom prst="rect">
              <a:avLst/>
            </a:prstGeom>
          </p:spPr>
          <p:txBody>
            <a:bodyPr wrap="square" lIns="0" tIns="0" rIns="0" bIns="0" rtlCol="0" anchor="t">
              <a:spAutoFit/>
            </a:bodyPr>
            <a:lstStyle/>
            <a:p>
              <a:pPr>
                <a:lnSpc>
                  <a:spcPts val="5248"/>
                </a:lnSpc>
                <a:spcBef>
                  <a:spcPct val="0"/>
                </a:spcBef>
              </a:pPr>
              <a:r>
                <a:rPr lang="en-US" sz="3200" dirty="0">
                  <a:solidFill>
                    <a:srgbClr val="000000"/>
                  </a:solidFill>
                  <a:latin typeface="Comic Sans MS" panose="030F0702030302020204" pitchFamily="66" charset="0"/>
                </a:rPr>
                <a:t>How does it feel inside of your body to tell the truth?</a:t>
              </a:r>
            </a:p>
          </p:txBody>
        </p:sp>
      </p:grpSp>
      <p:grpSp>
        <p:nvGrpSpPr>
          <p:cNvPr id="22" name="Group 22"/>
          <p:cNvGrpSpPr/>
          <p:nvPr/>
        </p:nvGrpSpPr>
        <p:grpSpPr>
          <a:xfrm>
            <a:off x="7215229" y="5125235"/>
            <a:ext cx="8765152" cy="561742"/>
            <a:chOff x="0" y="0"/>
            <a:chExt cx="11686869" cy="748990"/>
          </a:xfrm>
        </p:grpSpPr>
        <p:sp>
          <p:nvSpPr>
            <p:cNvPr id="23" name="Freeform 23"/>
            <p:cNvSpPr/>
            <p:nvPr/>
          </p:nvSpPr>
          <p:spPr>
            <a:xfrm>
              <a:off x="0" y="132374"/>
              <a:ext cx="478060" cy="427188"/>
            </a:xfrm>
            <a:custGeom>
              <a:avLst/>
              <a:gdLst/>
              <a:ahLst/>
              <a:cxnLst/>
              <a:rect l="l" t="t" r="r" b="b"/>
              <a:pathLst>
                <a:path w="478060" h="427188">
                  <a:moveTo>
                    <a:pt x="0" y="0"/>
                  </a:moveTo>
                  <a:lnTo>
                    <a:pt x="478060" y="0"/>
                  </a:lnTo>
                  <a:lnTo>
                    <a:pt x="478060" y="427188"/>
                  </a:lnTo>
                  <a:lnTo>
                    <a:pt x="0" y="427188"/>
                  </a:lnTo>
                  <a:lnTo>
                    <a:pt x="0" y="0"/>
                  </a:lnTo>
                  <a:close/>
                </a:path>
              </a:pathLst>
            </a:custGeom>
            <a:blipFill>
              <a:blip r:embed="rId12"/>
              <a:stretch>
                <a:fillRect l="-9276" t="-12213" r="-8185"/>
              </a:stretch>
            </a:blipFill>
          </p:spPr>
          <p:txBody>
            <a:bodyPr/>
            <a:lstStyle/>
            <a:p>
              <a:endParaRPr lang="en-AU"/>
            </a:p>
          </p:txBody>
        </p:sp>
        <p:sp>
          <p:nvSpPr>
            <p:cNvPr id="24" name="TextBox 24"/>
            <p:cNvSpPr txBox="1"/>
            <p:nvPr/>
          </p:nvSpPr>
          <p:spPr>
            <a:xfrm>
              <a:off x="713863" y="-76200"/>
              <a:ext cx="10973006" cy="825190"/>
            </a:xfrm>
            <a:prstGeom prst="rect">
              <a:avLst/>
            </a:prstGeom>
          </p:spPr>
          <p:txBody>
            <a:bodyPr lIns="0" tIns="0" rIns="0" bIns="0" rtlCol="0" anchor="t">
              <a:spAutoFit/>
            </a:bodyPr>
            <a:lstStyle/>
            <a:p>
              <a:pPr>
                <a:lnSpc>
                  <a:spcPts val="5248"/>
                </a:lnSpc>
                <a:spcBef>
                  <a:spcPct val="0"/>
                </a:spcBef>
              </a:pPr>
              <a:r>
                <a:rPr lang="en-US" sz="3200" dirty="0">
                  <a:solidFill>
                    <a:srgbClr val="000000"/>
                  </a:solidFill>
                  <a:latin typeface="Comic Sans MS" panose="030F0702030302020204" pitchFamily="66" charset="0"/>
                </a:rPr>
                <a:t>What is the opposite of honesty? </a:t>
              </a:r>
            </a:p>
          </p:txBody>
        </p:sp>
      </p:grpSp>
      <p:grpSp>
        <p:nvGrpSpPr>
          <p:cNvPr id="25" name="Group 25"/>
          <p:cNvGrpSpPr/>
          <p:nvPr/>
        </p:nvGrpSpPr>
        <p:grpSpPr>
          <a:xfrm>
            <a:off x="7214019" y="5763177"/>
            <a:ext cx="12308420" cy="616002"/>
            <a:chOff x="0" y="-76200"/>
            <a:chExt cx="16411227" cy="821337"/>
          </a:xfrm>
        </p:grpSpPr>
        <p:sp>
          <p:nvSpPr>
            <p:cNvPr id="26" name="TextBox 26"/>
            <p:cNvSpPr txBox="1"/>
            <p:nvPr/>
          </p:nvSpPr>
          <p:spPr>
            <a:xfrm>
              <a:off x="715476" y="-76200"/>
              <a:ext cx="15695751" cy="821337"/>
            </a:xfrm>
            <a:prstGeom prst="rect">
              <a:avLst/>
            </a:prstGeom>
          </p:spPr>
          <p:txBody>
            <a:bodyPr lIns="0" tIns="0" rIns="0" bIns="0" rtlCol="0" anchor="t">
              <a:spAutoFit/>
            </a:bodyPr>
            <a:lstStyle/>
            <a:p>
              <a:pPr>
                <a:lnSpc>
                  <a:spcPts val="5248"/>
                </a:lnSpc>
                <a:spcBef>
                  <a:spcPct val="0"/>
                </a:spcBef>
              </a:pPr>
              <a:r>
                <a:rPr lang="en-US" sz="3200" dirty="0">
                  <a:solidFill>
                    <a:srgbClr val="000000"/>
                  </a:solidFill>
                  <a:latin typeface="Comic Sans MS" panose="030F0702030302020204" pitchFamily="66" charset="0"/>
                </a:rPr>
                <a:t>When you are dishonest how does it feel in your body?</a:t>
              </a:r>
            </a:p>
          </p:txBody>
        </p:sp>
        <p:sp>
          <p:nvSpPr>
            <p:cNvPr id="27" name="Freeform 27"/>
            <p:cNvSpPr/>
            <p:nvPr/>
          </p:nvSpPr>
          <p:spPr>
            <a:xfrm>
              <a:off x="0" y="160901"/>
              <a:ext cx="478060" cy="427188"/>
            </a:xfrm>
            <a:custGeom>
              <a:avLst/>
              <a:gdLst/>
              <a:ahLst/>
              <a:cxnLst/>
              <a:rect l="l" t="t" r="r" b="b"/>
              <a:pathLst>
                <a:path w="478060" h="427188">
                  <a:moveTo>
                    <a:pt x="0" y="0"/>
                  </a:moveTo>
                  <a:lnTo>
                    <a:pt x="478060" y="0"/>
                  </a:lnTo>
                  <a:lnTo>
                    <a:pt x="478060" y="427188"/>
                  </a:lnTo>
                  <a:lnTo>
                    <a:pt x="0" y="427188"/>
                  </a:lnTo>
                  <a:lnTo>
                    <a:pt x="0" y="0"/>
                  </a:lnTo>
                  <a:close/>
                </a:path>
              </a:pathLst>
            </a:custGeom>
            <a:blipFill>
              <a:blip r:embed="rId12"/>
              <a:stretch>
                <a:fillRect l="-9276" t="-12213" r="-8185"/>
              </a:stretch>
            </a:blipFill>
          </p:spPr>
          <p:txBody>
            <a:bodyPr/>
            <a:lstStyle/>
            <a:p>
              <a:endParaRPr lang="en-AU"/>
            </a:p>
          </p:txBody>
        </p:sp>
      </p:grpSp>
      <p:grpSp>
        <p:nvGrpSpPr>
          <p:cNvPr id="28" name="Group 28"/>
          <p:cNvGrpSpPr/>
          <p:nvPr/>
        </p:nvGrpSpPr>
        <p:grpSpPr>
          <a:xfrm>
            <a:off x="7214019" y="6515419"/>
            <a:ext cx="12307211" cy="561742"/>
            <a:chOff x="0" y="0"/>
            <a:chExt cx="16409614" cy="748990"/>
          </a:xfrm>
        </p:grpSpPr>
        <p:sp>
          <p:nvSpPr>
            <p:cNvPr id="29" name="TextBox 29"/>
            <p:cNvSpPr txBox="1"/>
            <p:nvPr/>
          </p:nvSpPr>
          <p:spPr>
            <a:xfrm>
              <a:off x="713863" y="-76200"/>
              <a:ext cx="15695751" cy="825190"/>
            </a:xfrm>
            <a:prstGeom prst="rect">
              <a:avLst/>
            </a:prstGeom>
          </p:spPr>
          <p:txBody>
            <a:bodyPr lIns="0" tIns="0" rIns="0" bIns="0" rtlCol="0" anchor="t">
              <a:spAutoFit/>
            </a:bodyPr>
            <a:lstStyle/>
            <a:p>
              <a:pPr>
                <a:lnSpc>
                  <a:spcPts val="5248"/>
                </a:lnSpc>
                <a:spcBef>
                  <a:spcPct val="0"/>
                </a:spcBef>
              </a:pPr>
              <a:r>
                <a:rPr lang="en-US" sz="3200" dirty="0">
                  <a:solidFill>
                    <a:srgbClr val="000000"/>
                  </a:solidFill>
                  <a:latin typeface="Comic Sans MS" panose="030F0702030302020204" pitchFamily="66" charset="0"/>
                </a:rPr>
                <a:t>Why do you think honesty is a form of kindness?</a:t>
              </a:r>
            </a:p>
          </p:txBody>
        </p:sp>
        <p:sp>
          <p:nvSpPr>
            <p:cNvPr id="30" name="Freeform 30"/>
            <p:cNvSpPr/>
            <p:nvPr/>
          </p:nvSpPr>
          <p:spPr>
            <a:xfrm>
              <a:off x="0" y="160901"/>
              <a:ext cx="478060" cy="427188"/>
            </a:xfrm>
            <a:custGeom>
              <a:avLst/>
              <a:gdLst/>
              <a:ahLst/>
              <a:cxnLst/>
              <a:rect l="l" t="t" r="r" b="b"/>
              <a:pathLst>
                <a:path w="478060" h="427188">
                  <a:moveTo>
                    <a:pt x="0" y="0"/>
                  </a:moveTo>
                  <a:lnTo>
                    <a:pt x="478060" y="0"/>
                  </a:lnTo>
                  <a:lnTo>
                    <a:pt x="478060" y="427188"/>
                  </a:lnTo>
                  <a:lnTo>
                    <a:pt x="0" y="427188"/>
                  </a:lnTo>
                  <a:lnTo>
                    <a:pt x="0" y="0"/>
                  </a:lnTo>
                  <a:close/>
                </a:path>
              </a:pathLst>
            </a:custGeom>
            <a:blipFill>
              <a:blip r:embed="rId12"/>
              <a:stretch>
                <a:fillRect l="-9276" t="-12213" r="-8185"/>
              </a:stretch>
            </a:blipFill>
          </p:spPr>
          <p:txBody>
            <a:bodyPr/>
            <a:lstStyle/>
            <a:p>
              <a:endParaRPr lang="en-AU"/>
            </a:p>
          </p:txBody>
        </p:sp>
      </p:grpSp>
      <p:grpSp>
        <p:nvGrpSpPr>
          <p:cNvPr id="31" name="Group 31"/>
          <p:cNvGrpSpPr/>
          <p:nvPr/>
        </p:nvGrpSpPr>
        <p:grpSpPr>
          <a:xfrm>
            <a:off x="7214019" y="4430142"/>
            <a:ext cx="10701870" cy="561742"/>
            <a:chOff x="0" y="0"/>
            <a:chExt cx="14269160" cy="748990"/>
          </a:xfrm>
        </p:grpSpPr>
        <p:sp>
          <p:nvSpPr>
            <p:cNvPr id="32" name="TextBox 32"/>
            <p:cNvSpPr txBox="1"/>
            <p:nvPr/>
          </p:nvSpPr>
          <p:spPr>
            <a:xfrm>
              <a:off x="715476" y="-76200"/>
              <a:ext cx="13553683" cy="825190"/>
            </a:xfrm>
            <a:prstGeom prst="rect">
              <a:avLst/>
            </a:prstGeom>
          </p:spPr>
          <p:txBody>
            <a:bodyPr lIns="0" tIns="0" rIns="0" bIns="0" rtlCol="0" anchor="t">
              <a:spAutoFit/>
            </a:bodyPr>
            <a:lstStyle/>
            <a:p>
              <a:pPr>
                <a:lnSpc>
                  <a:spcPts val="5248"/>
                </a:lnSpc>
                <a:spcBef>
                  <a:spcPct val="0"/>
                </a:spcBef>
              </a:pPr>
              <a:r>
                <a:rPr lang="en-US" sz="3200" dirty="0">
                  <a:solidFill>
                    <a:srgbClr val="000000"/>
                  </a:solidFill>
                  <a:latin typeface="Comic Sans MS" panose="030F0702030302020204" pitchFamily="66" charset="0"/>
                </a:rPr>
                <a:t>Is it easy to always tell the truth?</a:t>
              </a:r>
            </a:p>
          </p:txBody>
        </p:sp>
        <p:sp>
          <p:nvSpPr>
            <p:cNvPr id="33" name="Freeform 33"/>
            <p:cNvSpPr/>
            <p:nvPr/>
          </p:nvSpPr>
          <p:spPr>
            <a:xfrm>
              <a:off x="0" y="160901"/>
              <a:ext cx="478060" cy="427188"/>
            </a:xfrm>
            <a:custGeom>
              <a:avLst/>
              <a:gdLst/>
              <a:ahLst/>
              <a:cxnLst/>
              <a:rect l="l" t="t" r="r" b="b"/>
              <a:pathLst>
                <a:path w="478060" h="427188">
                  <a:moveTo>
                    <a:pt x="0" y="0"/>
                  </a:moveTo>
                  <a:lnTo>
                    <a:pt x="478060" y="0"/>
                  </a:lnTo>
                  <a:lnTo>
                    <a:pt x="478060" y="427188"/>
                  </a:lnTo>
                  <a:lnTo>
                    <a:pt x="0" y="427188"/>
                  </a:lnTo>
                  <a:lnTo>
                    <a:pt x="0" y="0"/>
                  </a:lnTo>
                  <a:close/>
                </a:path>
              </a:pathLst>
            </a:custGeom>
            <a:blipFill>
              <a:blip r:embed="rId12"/>
              <a:stretch>
                <a:fillRect l="-9276" t="-12213" r="-8185"/>
              </a:stretch>
            </a:blipFill>
          </p:spPr>
          <p:txBody>
            <a:bodyPr/>
            <a:lstStyle/>
            <a:p>
              <a:endParaRPr lang="en-AU"/>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609849" y="-3107124"/>
            <a:ext cx="12895047" cy="18461255"/>
            <a:chOff x="0" y="0"/>
            <a:chExt cx="10591800" cy="15163800"/>
          </a:xfrm>
        </p:grpSpPr>
        <p:sp>
          <p:nvSpPr>
            <p:cNvPr id="3" name="Freeform 3"/>
            <p:cNvSpPr/>
            <p:nvPr/>
          </p:nvSpPr>
          <p:spPr>
            <a:xfrm>
              <a:off x="0" y="0"/>
              <a:ext cx="10591800" cy="15163800"/>
            </a:xfrm>
            <a:custGeom>
              <a:avLst/>
              <a:gdLst/>
              <a:ahLst/>
              <a:cxnLst/>
              <a:rect l="l" t="t" r="r" b="b"/>
              <a:pathLst>
                <a:path w="10591800" h="15163800">
                  <a:moveTo>
                    <a:pt x="10591800" y="254000"/>
                  </a:moveTo>
                  <a:lnTo>
                    <a:pt x="10591800" y="14909800"/>
                  </a:lnTo>
                  <a:cubicBezTo>
                    <a:pt x="10591800" y="15050136"/>
                    <a:pt x="10478135" y="15163800"/>
                    <a:pt x="10337800" y="15163800"/>
                  </a:cubicBezTo>
                  <a:lnTo>
                    <a:pt x="254000" y="15163800"/>
                  </a:lnTo>
                  <a:cubicBezTo>
                    <a:pt x="113665" y="15163800"/>
                    <a:pt x="0" y="15050136"/>
                    <a:pt x="0" y="14909800"/>
                  </a:cubicBezTo>
                  <a:lnTo>
                    <a:pt x="0" y="254000"/>
                  </a:lnTo>
                  <a:cubicBezTo>
                    <a:pt x="0" y="113665"/>
                    <a:pt x="113665" y="0"/>
                    <a:pt x="254000" y="0"/>
                  </a:cubicBezTo>
                  <a:lnTo>
                    <a:pt x="10337800" y="0"/>
                  </a:lnTo>
                  <a:cubicBezTo>
                    <a:pt x="10478135" y="0"/>
                    <a:pt x="10591800" y="113665"/>
                    <a:pt x="10591800" y="254000"/>
                  </a:cubicBezTo>
                  <a:close/>
                </a:path>
              </a:pathLst>
            </a:custGeom>
            <a:blipFill>
              <a:blip r:embed="rId2"/>
              <a:stretch>
                <a:fillRect l="-207111" t="-62933" r="-158235" b="-122069"/>
              </a:stretch>
            </a:blipFill>
          </p:spPr>
          <p:txBody>
            <a:bodyPr/>
            <a:lstStyle/>
            <a:p>
              <a:endParaRPr lang="en-AU"/>
            </a:p>
          </p:txBody>
        </p:sp>
      </p:grpSp>
      <p:sp>
        <p:nvSpPr>
          <p:cNvPr id="4" name="Freeform 4"/>
          <p:cNvSpPr/>
          <p:nvPr/>
        </p:nvSpPr>
        <p:spPr>
          <a:xfrm>
            <a:off x="0"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a:off x="367676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6" name="Freeform 6"/>
          <p:cNvSpPr/>
          <p:nvPr/>
        </p:nvSpPr>
        <p:spPr>
          <a:xfrm>
            <a:off x="5639273" y="-324918"/>
            <a:ext cx="3676767" cy="845656"/>
          </a:xfrm>
          <a:custGeom>
            <a:avLst/>
            <a:gdLst/>
            <a:ahLst/>
            <a:cxnLst/>
            <a:rect l="l" t="t" r="r" b="b"/>
            <a:pathLst>
              <a:path w="3676767" h="845656">
                <a:moveTo>
                  <a:pt x="0" y="0"/>
                </a:moveTo>
                <a:lnTo>
                  <a:pt x="3676767" y="0"/>
                </a:lnTo>
                <a:lnTo>
                  <a:pt x="3676767"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7"/>
          <p:cNvSpPr/>
          <p:nvPr/>
        </p:nvSpPr>
        <p:spPr>
          <a:xfrm>
            <a:off x="8932586"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8" name="Freeform 8"/>
          <p:cNvSpPr/>
          <p:nvPr/>
        </p:nvSpPr>
        <p:spPr>
          <a:xfrm>
            <a:off x="11983291" y="-324020"/>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9" name="Freeform 9"/>
          <p:cNvSpPr/>
          <p:nvPr/>
        </p:nvSpPr>
        <p:spPr>
          <a:xfrm>
            <a:off x="15420917" y="-324918"/>
            <a:ext cx="3676767" cy="845656"/>
          </a:xfrm>
          <a:custGeom>
            <a:avLst/>
            <a:gdLst/>
            <a:ahLst/>
            <a:cxnLst/>
            <a:rect l="l" t="t" r="r" b="b"/>
            <a:pathLst>
              <a:path w="3676767" h="845656">
                <a:moveTo>
                  <a:pt x="0" y="0"/>
                </a:moveTo>
                <a:lnTo>
                  <a:pt x="3676766" y="0"/>
                </a:lnTo>
                <a:lnTo>
                  <a:pt x="3676766" y="845656"/>
                </a:lnTo>
                <a:lnTo>
                  <a:pt x="0" y="845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0" name="Freeform 10"/>
          <p:cNvSpPr/>
          <p:nvPr/>
        </p:nvSpPr>
        <p:spPr>
          <a:xfrm rot="-5400000">
            <a:off x="-1956391"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1" name="Freeform 11"/>
          <p:cNvSpPr/>
          <p:nvPr/>
        </p:nvSpPr>
        <p:spPr>
          <a:xfrm>
            <a:off x="0" y="3819642"/>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2" name="Freeform 12"/>
          <p:cNvSpPr/>
          <p:nvPr/>
        </p:nvSpPr>
        <p:spPr>
          <a:xfrm rot="-5400000">
            <a:off x="16331609" y="1533563"/>
            <a:ext cx="3983281" cy="916155"/>
          </a:xfrm>
          <a:custGeom>
            <a:avLst/>
            <a:gdLst/>
            <a:ahLst/>
            <a:cxnLst/>
            <a:rect l="l" t="t" r="r" b="b"/>
            <a:pathLst>
              <a:path w="3983281" h="916155">
                <a:moveTo>
                  <a:pt x="0" y="0"/>
                </a:moveTo>
                <a:lnTo>
                  <a:pt x="3983281" y="0"/>
                </a:lnTo>
                <a:lnTo>
                  <a:pt x="3983281" y="916155"/>
                </a:lnTo>
                <a:lnTo>
                  <a:pt x="0" y="916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3" name="Freeform 13"/>
          <p:cNvSpPr/>
          <p:nvPr/>
        </p:nvSpPr>
        <p:spPr>
          <a:xfrm>
            <a:off x="172040" y="6419265"/>
            <a:ext cx="18288000" cy="4206240"/>
          </a:xfrm>
          <a:custGeom>
            <a:avLst/>
            <a:gdLst/>
            <a:ahLst/>
            <a:cxnLst/>
            <a:rect l="l" t="t" r="r" b="b"/>
            <a:pathLst>
              <a:path w="18288000" h="4206240">
                <a:moveTo>
                  <a:pt x="0" y="0"/>
                </a:moveTo>
                <a:lnTo>
                  <a:pt x="18288000" y="0"/>
                </a:lnTo>
                <a:lnTo>
                  <a:pt x="18288000" y="4206240"/>
                </a:lnTo>
                <a:lnTo>
                  <a:pt x="0" y="4206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14" name="Group 14"/>
          <p:cNvGrpSpPr/>
          <p:nvPr/>
        </p:nvGrpSpPr>
        <p:grpSpPr>
          <a:xfrm>
            <a:off x="17264413" y="9258300"/>
            <a:ext cx="876300" cy="876300"/>
            <a:chOff x="0" y="0"/>
            <a:chExt cx="1168400" cy="1168400"/>
          </a:xfrm>
        </p:grpSpPr>
        <p:sp>
          <p:nvSpPr>
            <p:cNvPr id="15" name="Freeform 15"/>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6"/>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7" name="Freeform 17"/>
          <p:cNvSpPr/>
          <p:nvPr/>
        </p:nvSpPr>
        <p:spPr>
          <a:xfrm>
            <a:off x="958090" y="1008179"/>
            <a:ext cx="16459613" cy="2324920"/>
          </a:xfrm>
          <a:custGeom>
            <a:avLst/>
            <a:gdLst/>
            <a:ahLst/>
            <a:cxnLst/>
            <a:rect l="l" t="t" r="r" b="b"/>
            <a:pathLst>
              <a:path w="16459613" h="2324920">
                <a:moveTo>
                  <a:pt x="0" y="0"/>
                </a:moveTo>
                <a:lnTo>
                  <a:pt x="16459613" y="0"/>
                </a:lnTo>
                <a:lnTo>
                  <a:pt x="16459613" y="2324920"/>
                </a:lnTo>
                <a:lnTo>
                  <a:pt x="0" y="23249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8" name="Freeform 18"/>
          <p:cNvSpPr/>
          <p:nvPr/>
        </p:nvSpPr>
        <p:spPr>
          <a:xfrm>
            <a:off x="493326" y="6507102"/>
            <a:ext cx="4331340" cy="3627498"/>
          </a:xfrm>
          <a:custGeom>
            <a:avLst/>
            <a:gdLst/>
            <a:ahLst/>
            <a:cxnLst/>
            <a:rect l="l" t="t" r="r" b="b"/>
            <a:pathLst>
              <a:path w="4331340" h="3627498">
                <a:moveTo>
                  <a:pt x="0" y="0"/>
                </a:moveTo>
                <a:lnTo>
                  <a:pt x="4331341" y="0"/>
                </a:lnTo>
                <a:lnTo>
                  <a:pt x="4331341" y="3627498"/>
                </a:lnTo>
                <a:lnTo>
                  <a:pt x="0" y="3627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19" name="Freeform 19"/>
          <p:cNvSpPr/>
          <p:nvPr/>
        </p:nvSpPr>
        <p:spPr>
          <a:xfrm flipH="1">
            <a:off x="5073003" y="4149318"/>
            <a:ext cx="12792168" cy="5233160"/>
          </a:xfrm>
          <a:custGeom>
            <a:avLst/>
            <a:gdLst/>
            <a:ahLst/>
            <a:cxnLst/>
            <a:rect l="l" t="t" r="r" b="b"/>
            <a:pathLst>
              <a:path w="12792168" h="5233160">
                <a:moveTo>
                  <a:pt x="12792169" y="0"/>
                </a:moveTo>
                <a:lnTo>
                  <a:pt x="0" y="0"/>
                </a:lnTo>
                <a:lnTo>
                  <a:pt x="0" y="5233160"/>
                </a:lnTo>
                <a:lnTo>
                  <a:pt x="12792169" y="5233160"/>
                </a:lnTo>
                <a:lnTo>
                  <a:pt x="12792169" y="0"/>
                </a:lnTo>
                <a:close/>
              </a:path>
            </a:pathLst>
          </a:custGeom>
          <a:blipFill>
            <a:blip r:embed="rId12">
              <a:alphaModFix amt="70000"/>
              <a:extLst>
                <a:ext uri="{96DAC541-7B7A-43D3-8B79-37D633B846F1}">
                  <asvg:svgBlip xmlns:asvg="http://schemas.microsoft.com/office/drawing/2016/SVG/main" r:embed="rId13"/>
                </a:ext>
              </a:extLst>
            </a:blip>
            <a:stretch>
              <a:fillRect/>
            </a:stretch>
          </a:blipFill>
        </p:spPr>
        <p:txBody>
          <a:bodyPr/>
          <a:lstStyle/>
          <a:p>
            <a:endParaRPr lang="en-AU"/>
          </a:p>
        </p:txBody>
      </p:sp>
      <p:sp>
        <p:nvSpPr>
          <p:cNvPr id="20" name="Freeform 20"/>
          <p:cNvSpPr/>
          <p:nvPr/>
        </p:nvSpPr>
        <p:spPr>
          <a:xfrm>
            <a:off x="2262697" y="6765898"/>
            <a:ext cx="1038472" cy="1364167"/>
          </a:xfrm>
          <a:custGeom>
            <a:avLst/>
            <a:gdLst/>
            <a:ahLst/>
            <a:cxnLst/>
            <a:rect l="l" t="t" r="r" b="b"/>
            <a:pathLst>
              <a:path w="1038472" h="1364167">
                <a:moveTo>
                  <a:pt x="0" y="0"/>
                </a:moveTo>
                <a:lnTo>
                  <a:pt x="1038473" y="0"/>
                </a:lnTo>
                <a:lnTo>
                  <a:pt x="1038473" y="1364167"/>
                </a:lnTo>
                <a:lnTo>
                  <a:pt x="0" y="13641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a:p>
        </p:txBody>
      </p:sp>
      <p:sp>
        <p:nvSpPr>
          <p:cNvPr id="21" name="TextBox 21"/>
          <p:cNvSpPr txBox="1"/>
          <p:nvPr/>
        </p:nvSpPr>
        <p:spPr>
          <a:xfrm>
            <a:off x="2262697" y="409575"/>
            <a:ext cx="13850399" cy="2681888"/>
          </a:xfrm>
          <a:prstGeom prst="rect">
            <a:avLst/>
          </a:prstGeom>
        </p:spPr>
        <p:txBody>
          <a:bodyPr lIns="0" tIns="0" rIns="0" bIns="0" rtlCol="0" anchor="t">
            <a:spAutoFit/>
          </a:bodyPr>
          <a:lstStyle/>
          <a:p>
            <a:pPr algn="ctr">
              <a:lnSpc>
                <a:spcPts val="22524"/>
              </a:lnSpc>
            </a:pPr>
            <a:r>
              <a:rPr lang="en-US" sz="13400" dirty="0">
                <a:solidFill>
                  <a:srgbClr val="AF1644"/>
                </a:solidFill>
                <a:latin typeface="Comic Sans MS" panose="030F0702030302020204" pitchFamily="66" charset="0"/>
              </a:rPr>
              <a:t>Honesty is...</a:t>
            </a:r>
          </a:p>
        </p:txBody>
      </p:sp>
      <p:sp>
        <p:nvSpPr>
          <p:cNvPr id="22" name="TextBox 22"/>
          <p:cNvSpPr txBox="1"/>
          <p:nvPr/>
        </p:nvSpPr>
        <p:spPr>
          <a:xfrm>
            <a:off x="7992243" y="4207510"/>
            <a:ext cx="6953690" cy="596766"/>
          </a:xfrm>
          <a:prstGeom prst="rect">
            <a:avLst/>
          </a:prstGeom>
        </p:spPr>
        <p:txBody>
          <a:bodyPr lIns="0" tIns="0" rIns="0" bIns="0" rtlCol="0" anchor="t">
            <a:spAutoFit/>
          </a:bodyPr>
          <a:lstStyle/>
          <a:p>
            <a:pPr algn="ctr">
              <a:lnSpc>
                <a:spcPts val="5040"/>
              </a:lnSpc>
            </a:pPr>
            <a:r>
              <a:rPr lang="en-US" sz="3600" dirty="0">
                <a:solidFill>
                  <a:srgbClr val="12100B"/>
                </a:solidFill>
                <a:latin typeface="Comic Sans MS" panose="030F0702030302020204" pitchFamily="66" charset="0"/>
              </a:rPr>
              <a:t>Whole Class Definition: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67769" y="-2078919"/>
            <a:ext cx="26123480" cy="18247054"/>
            <a:chOff x="0" y="0"/>
            <a:chExt cx="15163800" cy="10591800"/>
          </a:xfrm>
        </p:grpSpPr>
        <p:sp>
          <p:nvSpPr>
            <p:cNvPr id="3" name="Freeform 3"/>
            <p:cNvSpPr/>
            <p:nvPr/>
          </p:nvSpPr>
          <p:spPr>
            <a:xfrm>
              <a:off x="0" y="0"/>
              <a:ext cx="15163800" cy="10591800"/>
            </a:xfrm>
            <a:custGeom>
              <a:avLst/>
              <a:gdLst/>
              <a:ahLst/>
              <a:cxnLst/>
              <a:rect l="l" t="t" r="r" b="b"/>
              <a:pathLst>
                <a:path w="15163800" h="10591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96946" t="-69006" r="-90637" b="-191998"/>
              </a:stretch>
            </a:blipFill>
          </p:spPr>
          <p:txBody>
            <a:bodyPr/>
            <a:lstStyle/>
            <a:p>
              <a:endParaRPr lang="en-AU"/>
            </a:p>
          </p:txBody>
        </p:sp>
      </p:grpSp>
      <p:sp>
        <p:nvSpPr>
          <p:cNvPr id="4" name="Freeform 4"/>
          <p:cNvSpPr/>
          <p:nvPr/>
        </p:nvSpPr>
        <p:spPr>
          <a:xfrm rot="-10800000">
            <a:off x="8951247" y="2494082"/>
            <a:ext cx="9693336" cy="5298835"/>
          </a:xfrm>
          <a:custGeom>
            <a:avLst/>
            <a:gdLst/>
            <a:ahLst/>
            <a:cxnLst/>
            <a:rect l="l" t="t" r="r" b="b"/>
            <a:pathLst>
              <a:path w="9693336" h="5298835">
                <a:moveTo>
                  <a:pt x="0" y="0"/>
                </a:moveTo>
                <a:lnTo>
                  <a:pt x="9693336" y="0"/>
                </a:lnTo>
                <a:lnTo>
                  <a:pt x="9693336" y="5298836"/>
                </a:lnTo>
                <a:lnTo>
                  <a:pt x="0" y="5298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5"/>
          <p:cNvSpPr/>
          <p:nvPr/>
        </p:nvSpPr>
        <p:spPr>
          <a:xfrm rot="-10800000">
            <a:off x="0" y="2494082"/>
            <a:ext cx="9693336" cy="5298835"/>
          </a:xfrm>
          <a:custGeom>
            <a:avLst/>
            <a:gdLst/>
            <a:ahLst/>
            <a:cxnLst/>
            <a:rect l="l" t="t" r="r" b="b"/>
            <a:pathLst>
              <a:path w="9693336" h="5298835">
                <a:moveTo>
                  <a:pt x="0" y="0"/>
                </a:moveTo>
                <a:lnTo>
                  <a:pt x="9693336" y="0"/>
                </a:lnTo>
                <a:lnTo>
                  <a:pt x="9693336" y="5298836"/>
                </a:lnTo>
                <a:lnTo>
                  <a:pt x="0" y="5298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6" name="Group 6"/>
          <p:cNvGrpSpPr/>
          <p:nvPr/>
        </p:nvGrpSpPr>
        <p:grpSpPr>
          <a:xfrm rot="-6617013">
            <a:off x="16860817" y="8949886"/>
            <a:ext cx="3567534" cy="312159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AU"/>
            </a:p>
          </p:txBody>
        </p:sp>
        <p:sp>
          <p:nvSpPr>
            <p:cNvPr id="8" name="TextBox 8"/>
            <p:cNvSpPr txBox="1"/>
            <p:nvPr/>
          </p:nvSpPr>
          <p:spPr>
            <a:xfrm>
              <a:off x="127000" y="292100"/>
              <a:ext cx="558800"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7264413" y="9258300"/>
            <a:ext cx="876300" cy="876300"/>
            <a:chOff x="0" y="0"/>
            <a:chExt cx="1168400" cy="1168400"/>
          </a:xfrm>
        </p:grpSpPr>
        <p:sp>
          <p:nvSpPr>
            <p:cNvPr id="10" name="Freeform 10"/>
            <p:cNvSpPr/>
            <p:nvPr/>
          </p:nvSpPr>
          <p:spPr>
            <a:xfrm>
              <a:off x="0" y="0"/>
              <a:ext cx="1168400" cy="1168400"/>
            </a:xfrm>
            <a:custGeom>
              <a:avLst/>
              <a:gdLst/>
              <a:ahLst/>
              <a:cxnLst/>
              <a:rect l="l" t="t" r="r" b="b"/>
              <a:pathLst>
                <a:path w="1168400" h="1168400">
                  <a:moveTo>
                    <a:pt x="0" y="0"/>
                  </a:moveTo>
                  <a:lnTo>
                    <a:pt x="1168400" y="0"/>
                  </a:lnTo>
                  <a:lnTo>
                    <a:pt x="1168400" y="1168400"/>
                  </a:lnTo>
                  <a:lnTo>
                    <a:pt x="0" y="1168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11"/>
            <p:cNvSpPr/>
            <p:nvPr/>
          </p:nvSpPr>
          <p:spPr>
            <a:xfrm>
              <a:off x="96375" y="167764"/>
              <a:ext cx="975650" cy="832872"/>
            </a:xfrm>
            <a:custGeom>
              <a:avLst/>
              <a:gdLst/>
              <a:ahLst/>
              <a:cxnLst/>
              <a:rect l="l" t="t" r="r" b="b"/>
              <a:pathLst>
                <a:path w="975650" h="832872">
                  <a:moveTo>
                    <a:pt x="0" y="0"/>
                  </a:moveTo>
                  <a:lnTo>
                    <a:pt x="975650" y="0"/>
                  </a:lnTo>
                  <a:lnTo>
                    <a:pt x="975650" y="832872"/>
                  </a:lnTo>
                  <a:lnTo>
                    <a:pt x="0" y="832872"/>
                  </a:lnTo>
                  <a:lnTo>
                    <a:pt x="0" y="0"/>
                  </a:lnTo>
                  <a:close/>
                </a:path>
              </a:pathLst>
            </a:custGeom>
            <a:blipFill>
              <a:blip r:embed="rId7"/>
              <a:stretch>
                <a:fillRect/>
              </a:stretch>
            </a:blipFill>
          </p:spPr>
          <p:txBody>
            <a:bodyPr/>
            <a:lstStyle/>
            <a:p>
              <a:endParaRPr lang="en-AU"/>
            </a:p>
          </p:txBody>
        </p:sp>
      </p:grpSp>
      <p:sp>
        <p:nvSpPr>
          <p:cNvPr id="12" name="Freeform 12"/>
          <p:cNvSpPr/>
          <p:nvPr/>
        </p:nvSpPr>
        <p:spPr>
          <a:xfrm>
            <a:off x="-228802" y="5385733"/>
            <a:ext cx="18516802" cy="2407184"/>
          </a:xfrm>
          <a:custGeom>
            <a:avLst/>
            <a:gdLst/>
            <a:ahLst/>
            <a:cxnLst/>
            <a:rect l="l" t="t" r="r" b="b"/>
            <a:pathLst>
              <a:path w="18516802" h="2407184">
                <a:moveTo>
                  <a:pt x="0" y="0"/>
                </a:moveTo>
                <a:lnTo>
                  <a:pt x="18516802" y="0"/>
                </a:lnTo>
                <a:lnTo>
                  <a:pt x="18516802" y="2407185"/>
                </a:lnTo>
                <a:lnTo>
                  <a:pt x="0" y="24071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grpSp>
        <p:nvGrpSpPr>
          <p:cNvPr id="13" name="Group 13"/>
          <p:cNvGrpSpPr/>
          <p:nvPr/>
        </p:nvGrpSpPr>
        <p:grpSpPr>
          <a:xfrm>
            <a:off x="653624" y="379246"/>
            <a:ext cx="4554793" cy="9256244"/>
            <a:chOff x="0" y="0"/>
            <a:chExt cx="6073058" cy="12341659"/>
          </a:xfrm>
        </p:grpSpPr>
        <p:sp>
          <p:nvSpPr>
            <p:cNvPr id="14" name="Freeform 14"/>
            <p:cNvSpPr/>
            <p:nvPr/>
          </p:nvSpPr>
          <p:spPr>
            <a:xfrm>
              <a:off x="0" y="0"/>
              <a:ext cx="6073058" cy="12341659"/>
            </a:xfrm>
            <a:custGeom>
              <a:avLst/>
              <a:gdLst/>
              <a:ahLst/>
              <a:cxnLst/>
              <a:rect l="l" t="t" r="r" b="b"/>
              <a:pathLst>
                <a:path w="6073058" h="12341659">
                  <a:moveTo>
                    <a:pt x="0" y="0"/>
                  </a:moveTo>
                  <a:lnTo>
                    <a:pt x="6073058" y="0"/>
                  </a:lnTo>
                  <a:lnTo>
                    <a:pt x="6073058" y="12341659"/>
                  </a:lnTo>
                  <a:lnTo>
                    <a:pt x="0" y="123416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15" name="TextBox 15"/>
            <p:cNvSpPr txBox="1"/>
            <p:nvPr/>
          </p:nvSpPr>
          <p:spPr>
            <a:xfrm>
              <a:off x="1735853" y="5803523"/>
              <a:ext cx="3875193" cy="1271963"/>
            </a:xfrm>
            <a:prstGeom prst="rect">
              <a:avLst/>
            </a:prstGeom>
          </p:spPr>
          <p:txBody>
            <a:bodyPr lIns="0" tIns="0" rIns="0" bIns="0" rtlCol="0" anchor="t">
              <a:spAutoFit/>
            </a:bodyPr>
            <a:lstStyle/>
            <a:p>
              <a:pPr algn="ctr">
                <a:lnSpc>
                  <a:spcPts val="4497"/>
                </a:lnSpc>
              </a:pPr>
              <a:r>
                <a:rPr lang="en-US" sz="3212">
                  <a:solidFill>
                    <a:srgbClr val="FFFFFF"/>
                  </a:solidFill>
                  <a:latin typeface="Ciutadella 3"/>
                </a:rPr>
                <a:t>Honest </a:t>
              </a:r>
            </a:p>
            <a:p>
              <a:pPr algn="ctr">
                <a:lnSpc>
                  <a:spcPts val="1606"/>
                </a:lnSpc>
              </a:pPr>
              <a:r>
                <a:rPr lang="en-US" sz="3212">
                  <a:solidFill>
                    <a:srgbClr val="FFFFFF"/>
                  </a:solidFill>
                  <a:latin typeface="Ciutadella 3"/>
                </a:rPr>
                <a:t>Ollie</a:t>
              </a:r>
            </a:p>
          </p:txBody>
        </p:sp>
      </p:grpSp>
      <p:sp>
        <p:nvSpPr>
          <p:cNvPr id="16" name="Freeform 16"/>
          <p:cNvSpPr/>
          <p:nvPr/>
        </p:nvSpPr>
        <p:spPr>
          <a:xfrm>
            <a:off x="5539534" y="219828"/>
            <a:ext cx="12451833" cy="9914772"/>
          </a:xfrm>
          <a:custGeom>
            <a:avLst/>
            <a:gdLst/>
            <a:ahLst/>
            <a:cxnLst/>
            <a:rect l="l" t="t" r="r" b="b"/>
            <a:pathLst>
              <a:path w="12451833" h="9914772">
                <a:moveTo>
                  <a:pt x="0" y="0"/>
                </a:moveTo>
                <a:lnTo>
                  <a:pt x="12451833" y="0"/>
                </a:lnTo>
                <a:lnTo>
                  <a:pt x="12451833" y="9914772"/>
                </a:lnTo>
                <a:lnTo>
                  <a:pt x="0" y="9914772"/>
                </a:lnTo>
                <a:lnTo>
                  <a:pt x="0" y="0"/>
                </a:lnTo>
                <a:close/>
              </a:path>
            </a:pathLst>
          </a:custGeom>
          <a:blipFill>
            <a:blip r:embed="rId12"/>
            <a:stretch>
              <a:fillRect/>
            </a:stretch>
          </a:blipFill>
        </p:spPr>
        <p:txBody>
          <a:bodyPr/>
          <a:lstStyle/>
          <a:p>
            <a:endParaRPr lang="en-AU"/>
          </a:p>
        </p:txBody>
      </p:sp>
      <p:sp>
        <p:nvSpPr>
          <p:cNvPr id="17" name="TextBox 17"/>
          <p:cNvSpPr txBox="1"/>
          <p:nvPr/>
        </p:nvSpPr>
        <p:spPr>
          <a:xfrm>
            <a:off x="9460766" y="2197189"/>
            <a:ext cx="4274158" cy="1730154"/>
          </a:xfrm>
          <a:prstGeom prst="rect">
            <a:avLst/>
          </a:prstGeom>
        </p:spPr>
        <p:txBody>
          <a:bodyPr lIns="0" tIns="0" rIns="0" bIns="0" rtlCol="0" anchor="t">
            <a:spAutoFit/>
          </a:bodyPr>
          <a:lstStyle/>
          <a:p>
            <a:pPr algn="ctr">
              <a:lnSpc>
                <a:spcPts val="6575"/>
              </a:lnSpc>
            </a:pPr>
            <a:r>
              <a:rPr lang="en-US" sz="4696">
                <a:solidFill>
                  <a:srgbClr val="000000"/>
                </a:solidFill>
                <a:latin typeface="Ciutadella 3"/>
              </a:rPr>
              <a:t>Honest Ollie says:</a:t>
            </a:r>
          </a:p>
          <a:p>
            <a:pPr algn="ctr">
              <a:lnSpc>
                <a:spcPts val="6575"/>
              </a:lnSpc>
            </a:pPr>
            <a:endParaRPr lang="en-US" sz="4696">
              <a:solidFill>
                <a:srgbClr val="000000"/>
              </a:solidFill>
              <a:latin typeface="Ciutadella 3"/>
            </a:endParaRPr>
          </a:p>
        </p:txBody>
      </p:sp>
      <p:sp>
        <p:nvSpPr>
          <p:cNvPr id="18" name="TextBox 18"/>
          <p:cNvSpPr txBox="1"/>
          <p:nvPr/>
        </p:nvSpPr>
        <p:spPr>
          <a:xfrm>
            <a:off x="8409261" y="3209904"/>
            <a:ext cx="6712379" cy="4411464"/>
          </a:xfrm>
          <a:prstGeom prst="rect">
            <a:avLst/>
          </a:prstGeom>
        </p:spPr>
        <p:txBody>
          <a:bodyPr lIns="0" tIns="0" rIns="0" bIns="0" rtlCol="0" anchor="t">
            <a:spAutoFit/>
          </a:bodyPr>
          <a:lstStyle/>
          <a:p>
            <a:pPr algn="ctr">
              <a:lnSpc>
                <a:spcPts val="4311"/>
              </a:lnSpc>
            </a:pPr>
            <a:r>
              <a:rPr lang="en-US" sz="3600" dirty="0">
                <a:solidFill>
                  <a:srgbClr val="000000"/>
                </a:solidFill>
                <a:latin typeface="Comic Sans MS" panose="030F0702030302020204" pitchFamily="66" charset="0"/>
              </a:rPr>
              <a:t>“Honesty is speaking truthfully and behaving truthfully</a:t>
            </a:r>
          </a:p>
          <a:p>
            <a:pPr algn="ctr">
              <a:lnSpc>
                <a:spcPts val="4311"/>
              </a:lnSpc>
            </a:pPr>
            <a:r>
              <a:rPr lang="en-US" sz="3600" dirty="0">
                <a:solidFill>
                  <a:srgbClr val="000000"/>
                </a:solidFill>
                <a:latin typeface="Comic Sans MS" panose="030F0702030302020204" pitchFamily="66" charset="0"/>
              </a:rPr>
              <a:t>even when it is hard.</a:t>
            </a:r>
          </a:p>
          <a:p>
            <a:pPr algn="ctr">
              <a:lnSpc>
                <a:spcPts val="4311"/>
              </a:lnSpc>
            </a:pPr>
            <a:r>
              <a:rPr lang="en-US" sz="3600" dirty="0">
                <a:solidFill>
                  <a:srgbClr val="000000"/>
                </a:solidFill>
                <a:latin typeface="Comic Sans MS" panose="030F0702030302020204" pitchFamily="66" charset="0"/>
              </a:rPr>
              <a:t>Speaking truthfully means we ONLY say what truly happened. Behaving truthfully means we treat others and their belongings respectfully.”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766</Words>
  <Application>Microsoft Office PowerPoint</Application>
  <PresentationFormat>Custom</PresentationFormat>
  <Paragraphs>118</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Ciutadella 3</vt:lpstr>
      <vt:lpstr>Comic Sans MS</vt:lpstr>
      <vt:lpstr>Ciutadella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2_Slides_Hon_Truth_Foundation</dc:title>
  <dc:creator>Justine Whipper</dc:creator>
  <cp:lastModifiedBy>Justine Whipper</cp:lastModifiedBy>
  <cp:revision>3</cp:revision>
  <dcterms:created xsi:type="dcterms:W3CDTF">2006-08-16T00:00:00Z</dcterms:created>
  <dcterms:modified xsi:type="dcterms:W3CDTF">2024-02-01T12:10:27Z</dcterms:modified>
  <dc:identifier>DAF0CfQyiRY</dc:identifier>
</cp:coreProperties>
</file>